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96" r:id="rId11"/>
    <p:sldId id="263" r:id="rId12"/>
    <p:sldId id="264" r:id="rId13"/>
    <p:sldId id="265" r:id="rId14"/>
    <p:sldId id="266" r:id="rId15"/>
    <p:sldId id="285" r:id="rId16"/>
    <p:sldId id="284" r:id="rId17"/>
    <p:sldId id="287" r:id="rId18"/>
    <p:sldId id="286" r:id="rId19"/>
    <p:sldId id="294" r:id="rId20"/>
    <p:sldId id="295" r:id="rId21"/>
    <p:sldId id="281" r:id="rId22"/>
    <p:sldId id="273" r:id="rId23"/>
    <p:sldId id="288" r:id="rId24"/>
    <p:sldId id="289" r:id="rId25"/>
    <p:sldId id="290" r:id="rId26"/>
    <p:sldId id="282" r:id="rId27"/>
    <p:sldId id="292" r:id="rId28"/>
    <p:sldId id="293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1258" dt="2023-02-14T18:08:22.0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aso Castellani" userId="59fd71cc-7b05-4d63-a06c-c551c56b86a5" providerId="ADAL" clId="{C44F27EB-3B96-44EF-90CC-56EF271FE16A}"/>
    <pc:docChg chg="undo custSel addSld delSld modSld sldOrd">
      <pc:chgData name="Tomaso Castellani" userId="59fd71cc-7b05-4d63-a06c-c551c56b86a5" providerId="ADAL" clId="{C44F27EB-3B96-44EF-90CC-56EF271FE16A}" dt="2023-02-14T18:08:22.043" v="4257" actId="20577"/>
      <pc:docMkLst>
        <pc:docMk/>
      </pc:docMkLst>
      <pc:sldChg chg="addSp delSp modSp mod">
        <pc:chgData name="Tomaso Castellani" userId="59fd71cc-7b05-4d63-a06c-c551c56b86a5" providerId="ADAL" clId="{C44F27EB-3B96-44EF-90CC-56EF271FE16A}" dt="2023-02-13T17:22:17.909" v="3392" actId="20577"/>
        <pc:sldMkLst>
          <pc:docMk/>
          <pc:sldMk cId="2964602178" sldId="256"/>
        </pc:sldMkLst>
        <pc:spChg chg="add del mod">
          <ac:chgData name="Tomaso Castellani" userId="59fd71cc-7b05-4d63-a06c-c551c56b86a5" providerId="ADAL" clId="{C44F27EB-3B96-44EF-90CC-56EF271FE16A}" dt="2023-02-13T17:21:01.496" v="3296" actId="767"/>
          <ac:spMkLst>
            <pc:docMk/>
            <pc:sldMk cId="2964602178" sldId="256"/>
            <ac:spMk id="6" creationId="{A3645D84-A4DC-08E5-E3F3-7698F70AE506}"/>
          </ac:spMkLst>
        </pc:spChg>
        <pc:spChg chg="add mod">
          <ac:chgData name="Tomaso Castellani" userId="59fd71cc-7b05-4d63-a06c-c551c56b86a5" providerId="ADAL" clId="{C44F27EB-3B96-44EF-90CC-56EF271FE16A}" dt="2023-02-13T17:22:17.909" v="3392" actId="20577"/>
          <ac:spMkLst>
            <pc:docMk/>
            <pc:sldMk cId="2964602178" sldId="256"/>
            <ac:spMk id="7" creationId="{08A84E5D-1C2C-8ECA-B7A3-EE234FC5107C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3T14:57:00.988" v="87" actId="1076"/>
        <pc:sldMkLst>
          <pc:docMk/>
          <pc:sldMk cId="2881262090" sldId="258"/>
        </pc:sldMkLst>
        <pc:spChg chg="mod">
          <ac:chgData name="Tomaso Castellani" userId="59fd71cc-7b05-4d63-a06c-c551c56b86a5" providerId="ADAL" clId="{C44F27EB-3B96-44EF-90CC-56EF271FE16A}" dt="2023-02-13T14:57:00.988" v="87" actId="1076"/>
          <ac:spMkLst>
            <pc:docMk/>
            <pc:sldMk cId="2881262090" sldId="258"/>
            <ac:spMk id="2" creationId="{A25E58B0-DB4E-1166-BE3C-3C0ABAC987CD}"/>
          </ac:spMkLst>
        </pc:spChg>
        <pc:spChg chg="add mod ord">
          <ac:chgData name="Tomaso Castellani" userId="59fd71cc-7b05-4d63-a06c-c551c56b86a5" providerId="ADAL" clId="{C44F27EB-3B96-44EF-90CC-56EF271FE16A}" dt="2023-02-13T14:56:50.195" v="86" actId="167"/>
          <ac:spMkLst>
            <pc:docMk/>
            <pc:sldMk cId="2881262090" sldId="258"/>
            <ac:spMk id="3" creationId="{15DE9D69-45A7-F942-AD28-35F3DDF02F75}"/>
          </ac:spMkLst>
        </pc:spChg>
        <pc:spChg chg="del mod">
          <ac:chgData name="Tomaso Castellani" userId="59fd71cc-7b05-4d63-a06c-c551c56b86a5" providerId="ADAL" clId="{C44F27EB-3B96-44EF-90CC-56EF271FE16A}" dt="2023-02-13T14:56:45.647" v="84" actId="478"/>
          <ac:spMkLst>
            <pc:docMk/>
            <pc:sldMk cId="2881262090" sldId="258"/>
            <ac:spMk id="7" creationId="{E1F1EA8A-DEAA-43EB-2967-CF800CD8C508}"/>
          </ac:spMkLst>
        </pc:spChg>
      </pc:sldChg>
      <pc:sldChg chg="del">
        <pc:chgData name="Tomaso Castellani" userId="59fd71cc-7b05-4d63-a06c-c551c56b86a5" providerId="ADAL" clId="{C44F27EB-3B96-44EF-90CC-56EF271FE16A}" dt="2023-02-13T15:01:48.015" v="121" actId="47"/>
        <pc:sldMkLst>
          <pc:docMk/>
          <pc:sldMk cId="1633022100" sldId="259"/>
        </pc:sldMkLst>
      </pc:sldChg>
      <pc:sldChg chg="addSp delSp modSp mod">
        <pc:chgData name="Tomaso Castellani" userId="59fd71cc-7b05-4d63-a06c-c551c56b86a5" providerId="ADAL" clId="{C44F27EB-3B96-44EF-90CC-56EF271FE16A}" dt="2023-02-13T14:57:14.480" v="91" actId="1076"/>
        <pc:sldMkLst>
          <pc:docMk/>
          <pc:sldMk cId="2561184915" sldId="260"/>
        </pc:sldMkLst>
        <pc:spChg chg="add del mod">
          <ac:chgData name="Tomaso Castellani" userId="59fd71cc-7b05-4d63-a06c-c551c56b86a5" providerId="ADAL" clId="{C44F27EB-3B96-44EF-90CC-56EF271FE16A}" dt="2023-02-13T14:47:54.107" v="7"/>
          <ac:spMkLst>
            <pc:docMk/>
            <pc:sldMk cId="2561184915" sldId="260"/>
            <ac:spMk id="2" creationId="{4780DD18-6CDA-C970-5A26-93431D21FAFF}"/>
          </ac:spMkLst>
        </pc:spChg>
        <pc:spChg chg="add del mod">
          <ac:chgData name="Tomaso Castellani" userId="59fd71cc-7b05-4d63-a06c-c551c56b86a5" providerId="ADAL" clId="{C44F27EB-3B96-44EF-90CC-56EF271FE16A}" dt="2023-02-13T14:57:03.948" v="88" actId="478"/>
          <ac:spMkLst>
            <pc:docMk/>
            <pc:sldMk cId="2561184915" sldId="260"/>
            <ac:spMk id="3" creationId="{D3F0ACF6-E795-C65F-971C-AF31D44E6941}"/>
          </ac:spMkLst>
        </pc:spChg>
        <pc:spChg chg="add mod ord">
          <ac:chgData name="Tomaso Castellani" userId="59fd71cc-7b05-4d63-a06c-c551c56b86a5" providerId="ADAL" clId="{C44F27EB-3B96-44EF-90CC-56EF271FE16A}" dt="2023-02-13T14:57:07.494" v="90" actId="167"/>
          <ac:spMkLst>
            <pc:docMk/>
            <pc:sldMk cId="2561184915" sldId="260"/>
            <ac:spMk id="4" creationId="{5C5A611B-9BE5-84A3-64D1-D7EFCEF8FC57}"/>
          </ac:spMkLst>
        </pc:spChg>
        <pc:spChg chg="add del">
          <ac:chgData name="Tomaso Castellani" userId="59fd71cc-7b05-4d63-a06c-c551c56b86a5" providerId="ADAL" clId="{C44F27EB-3B96-44EF-90CC-56EF271FE16A}" dt="2023-02-13T14:48:09.187" v="10" actId="478"/>
          <ac:spMkLst>
            <pc:docMk/>
            <pc:sldMk cId="2561184915" sldId="260"/>
            <ac:spMk id="7" creationId="{E1F1EA8A-DEAA-43EB-2967-CF800CD8C508}"/>
          </ac:spMkLst>
        </pc:spChg>
        <pc:spChg chg="mod ord">
          <ac:chgData name="Tomaso Castellani" userId="59fd71cc-7b05-4d63-a06c-c551c56b86a5" providerId="ADAL" clId="{C44F27EB-3B96-44EF-90CC-56EF271FE16A}" dt="2023-02-13T14:57:14.480" v="91" actId="1076"/>
          <ac:spMkLst>
            <pc:docMk/>
            <pc:sldMk cId="2561184915" sldId="260"/>
            <ac:spMk id="11" creationId="{56F0E62A-FB21-73ED-44DC-7AA2F390AFA6}"/>
          </ac:spMkLst>
        </pc:spChg>
      </pc:sldChg>
      <pc:sldChg chg="addSp delSp modSp mod ord">
        <pc:chgData name="Tomaso Castellani" userId="59fd71cc-7b05-4d63-a06c-c551c56b86a5" providerId="ADAL" clId="{C44F27EB-3B96-44EF-90CC-56EF271FE16A}" dt="2023-02-14T17:41:38.304" v="3722" actId="1076"/>
        <pc:sldMkLst>
          <pc:docMk/>
          <pc:sldMk cId="3933305118" sldId="261"/>
        </pc:sldMkLst>
        <pc:picChg chg="del">
          <ac:chgData name="Tomaso Castellani" userId="59fd71cc-7b05-4d63-a06c-c551c56b86a5" providerId="ADAL" clId="{C44F27EB-3B96-44EF-90CC-56EF271FE16A}" dt="2023-02-14T17:40:37.620" v="3716" actId="478"/>
          <ac:picMkLst>
            <pc:docMk/>
            <pc:sldMk cId="3933305118" sldId="261"/>
            <ac:picMk id="8" creationId="{C09E3A02-0ED4-77A6-20C9-122CD0F98312}"/>
          </ac:picMkLst>
        </pc:picChg>
        <pc:picChg chg="add mod">
          <ac:chgData name="Tomaso Castellani" userId="59fd71cc-7b05-4d63-a06c-c551c56b86a5" providerId="ADAL" clId="{C44F27EB-3B96-44EF-90CC-56EF271FE16A}" dt="2023-02-14T17:41:38.304" v="3722" actId="1076"/>
          <ac:picMkLst>
            <pc:docMk/>
            <pc:sldMk cId="3933305118" sldId="261"/>
            <ac:picMk id="1026" creationId="{AC4DC88A-CFB4-DBD5-C31D-B65B55F31110}"/>
          </ac:picMkLst>
        </pc:picChg>
      </pc:sldChg>
      <pc:sldChg chg="delSp modSp mod">
        <pc:chgData name="Tomaso Castellani" userId="59fd71cc-7b05-4d63-a06c-c551c56b86a5" providerId="ADAL" clId="{C44F27EB-3B96-44EF-90CC-56EF271FE16A}" dt="2023-02-14T17:40:18.818" v="3715" actId="478"/>
        <pc:sldMkLst>
          <pc:docMk/>
          <pc:sldMk cId="3611662898" sldId="262"/>
        </pc:sldMkLst>
        <pc:spChg chg="del mod">
          <ac:chgData name="Tomaso Castellani" userId="59fd71cc-7b05-4d63-a06c-c551c56b86a5" providerId="ADAL" clId="{C44F27EB-3B96-44EF-90CC-56EF271FE16A}" dt="2023-02-14T17:40:18.818" v="3715" actId="478"/>
          <ac:spMkLst>
            <pc:docMk/>
            <pc:sldMk cId="3611662898" sldId="262"/>
            <ac:spMk id="10" creationId="{BC7A47B5-3020-F2F5-62ED-8988612FBE02}"/>
          </ac:spMkLst>
        </pc:spChg>
        <pc:spChg chg="mod">
          <ac:chgData name="Tomaso Castellani" userId="59fd71cc-7b05-4d63-a06c-c551c56b86a5" providerId="ADAL" clId="{C44F27EB-3B96-44EF-90CC-56EF271FE16A}" dt="2023-02-13T14:58:09.564" v="93" actId="20577"/>
          <ac:spMkLst>
            <pc:docMk/>
            <pc:sldMk cId="3611662898" sldId="262"/>
            <ac:spMk id="27" creationId="{6D3A3805-B043-E6A0-6ACF-60AC132C6925}"/>
          </ac:spMkLst>
        </pc:spChg>
      </pc:sldChg>
      <pc:sldChg chg="modSp mod">
        <pc:chgData name="Tomaso Castellani" userId="59fd71cc-7b05-4d63-a06c-c551c56b86a5" providerId="ADAL" clId="{C44F27EB-3B96-44EF-90CC-56EF271FE16A}" dt="2023-02-13T15:02:18.291" v="142" actId="20577"/>
        <pc:sldMkLst>
          <pc:docMk/>
          <pc:sldMk cId="3636598585" sldId="263"/>
        </pc:sldMkLst>
        <pc:spChg chg="mod">
          <ac:chgData name="Tomaso Castellani" userId="59fd71cc-7b05-4d63-a06c-c551c56b86a5" providerId="ADAL" clId="{C44F27EB-3B96-44EF-90CC-56EF271FE16A}" dt="2023-02-13T15:02:18.291" v="142" actId="20577"/>
          <ac:spMkLst>
            <pc:docMk/>
            <pc:sldMk cId="3636598585" sldId="263"/>
            <ac:spMk id="2" creationId="{8BC1B8B1-E948-2E39-A339-A97FE7210497}"/>
          </ac:spMkLst>
        </pc:spChg>
      </pc:sldChg>
      <pc:sldChg chg="addSp delSp modSp mod">
        <pc:chgData name="Tomaso Castellani" userId="59fd71cc-7b05-4d63-a06c-c551c56b86a5" providerId="ADAL" clId="{C44F27EB-3B96-44EF-90CC-56EF271FE16A}" dt="2023-02-13T15:17:05.539" v="406" actId="1076"/>
        <pc:sldMkLst>
          <pc:docMk/>
          <pc:sldMk cId="491680115" sldId="264"/>
        </pc:sldMkLst>
        <pc:spChg chg="add mod ord">
          <ac:chgData name="Tomaso Castellani" userId="59fd71cc-7b05-4d63-a06c-c551c56b86a5" providerId="ADAL" clId="{C44F27EB-3B96-44EF-90CC-56EF271FE16A}" dt="2023-02-13T15:16:20.152" v="395" actId="1076"/>
          <ac:spMkLst>
            <pc:docMk/>
            <pc:sldMk cId="491680115" sldId="264"/>
            <ac:spMk id="2" creationId="{0562C7F8-B761-C294-A95A-A82FB41010C4}"/>
          </ac:spMkLst>
        </pc:spChg>
        <pc:spChg chg="del mod">
          <ac:chgData name="Tomaso Castellani" userId="59fd71cc-7b05-4d63-a06c-c551c56b86a5" providerId="ADAL" clId="{C44F27EB-3B96-44EF-90CC-56EF271FE16A}" dt="2023-02-13T15:15:57.771" v="388" actId="478"/>
          <ac:spMkLst>
            <pc:docMk/>
            <pc:sldMk cId="491680115" sldId="264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16:13.632" v="393" actId="1076"/>
          <ac:spMkLst>
            <pc:docMk/>
            <pc:sldMk cId="491680115" sldId="264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3" creationId="{0FDE07E2-878E-541E-24AF-FD55951BA5D8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6" creationId="{AF437895-4F73-F6C1-8156-FB5F2D7A4120}"/>
          </ac:picMkLst>
        </pc:picChg>
        <pc:picChg chg="mod">
          <ac:chgData name="Tomaso Castellani" userId="59fd71cc-7b05-4d63-a06c-c551c56b86a5" providerId="ADAL" clId="{C44F27EB-3B96-44EF-90CC-56EF271FE16A}" dt="2023-02-13T15:17:05.539" v="406" actId="1076"/>
          <ac:picMkLst>
            <pc:docMk/>
            <pc:sldMk cId="491680115" sldId="264"/>
            <ac:picMk id="10" creationId="{D8438568-B3DF-23CA-A350-5414F987F3EF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16:56.700" v="405" actId="1076"/>
        <pc:sldMkLst>
          <pc:docMk/>
          <pc:sldMk cId="2677148681" sldId="265"/>
        </pc:sldMkLst>
        <pc:spChg chg="mod">
          <ac:chgData name="Tomaso Castellani" userId="59fd71cc-7b05-4d63-a06c-c551c56b86a5" providerId="ADAL" clId="{C44F27EB-3B96-44EF-90CC-56EF271FE16A}" dt="2023-02-13T15:16:56.700" v="405" actId="1076"/>
          <ac:spMkLst>
            <pc:docMk/>
            <pc:sldMk cId="2677148681" sldId="265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07:58.235" v="164" actId="1076"/>
          <ac:spMkLst>
            <pc:docMk/>
            <pc:sldMk cId="2677148681" sldId="265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5:11:33.648" v="187" actId="478"/>
          <ac:spMkLst>
            <pc:docMk/>
            <pc:sldMk cId="2677148681" sldId="265"/>
            <ac:spMk id="13" creationId="{59CD596F-54AC-CB3C-E7D2-4AFABF6E4B2C}"/>
          </ac:spMkLst>
        </pc:spChg>
        <pc:spChg chg="del mod">
          <ac:chgData name="Tomaso Castellani" userId="59fd71cc-7b05-4d63-a06c-c551c56b86a5" providerId="ADAL" clId="{C44F27EB-3B96-44EF-90CC-56EF271FE16A}" dt="2023-02-13T15:11:31.108" v="186" actId="478"/>
          <ac:spMkLst>
            <pc:docMk/>
            <pc:sldMk cId="2677148681" sldId="265"/>
            <ac:spMk id="14" creationId="{2E9D134C-FDA9-5AE0-9CAF-493F66BF5076}"/>
          </ac:spMkLst>
        </pc:spChg>
        <pc:spChg chg="add mod">
          <ac:chgData name="Tomaso Castellani" userId="59fd71cc-7b05-4d63-a06c-c551c56b86a5" providerId="ADAL" clId="{C44F27EB-3B96-44EF-90CC-56EF271FE16A}" dt="2023-02-13T15:14:54.845" v="378" actId="20577"/>
          <ac:spMkLst>
            <pc:docMk/>
            <pc:sldMk cId="2677148681" sldId="265"/>
            <ac:spMk id="16" creationId="{AE4FE8A8-5EC1-001C-678B-C90FC35F5346}"/>
          </ac:spMkLst>
        </pc:spChg>
        <pc:picChg chg="add del mod">
          <ac:chgData name="Tomaso Castellani" userId="59fd71cc-7b05-4d63-a06c-c551c56b86a5" providerId="ADAL" clId="{C44F27EB-3B96-44EF-90CC-56EF271FE16A}" dt="2023-02-13T15:10:38.779" v="177" actId="478"/>
          <ac:picMkLst>
            <pc:docMk/>
            <pc:sldMk cId="2677148681" sldId="265"/>
            <ac:picMk id="3" creationId="{8FAD512F-B25C-94AB-474E-C64907FC4B43}"/>
          </ac:picMkLst>
        </pc:picChg>
        <pc:picChg chg="del mod">
          <ac:chgData name="Tomaso Castellani" userId="59fd71cc-7b05-4d63-a06c-c551c56b86a5" providerId="ADAL" clId="{C44F27EB-3B96-44EF-90CC-56EF271FE16A}" dt="2023-02-13T15:04:16.674" v="144" actId="478"/>
          <ac:picMkLst>
            <pc:docMk/>
            <pc:sldMk cId="2677148681" sldId="265"/>
            <ac:picMk id="4" creationId="{DDB41390-5F73-073B-FE9D-65CE5EAC348A}"/>
          </ac:picMkLst>
        </pc:picChg>
        <pc:picChg chg="add del mod">
          <ac:chgData name="Tomaso Castellani" userId="59fd71cc-7b05-4d63-a06c-c551c56b86a5" providerId="ADAL" clId="{C44F27EB-3B96-44EF-90CC-56EF271FE16A}" dt="2023-02-13T15:10:37.848" v="176" actId="478"/>
          <ac:picMkLst>
            <pc:docMk/>
            <pc:sldMk cId="2677148681" sldId="265"/>
            <ac:picMk id="6" creationId="{DC6CC4E0-A986-C208-9448-E29DFE933780}"/>
          </ac:picMkLst>
        </pc:picChg>
        <pc:picChg chg="add mod">
          <ac:chgData name="Tomaso Castellani" userId="59fd71cc-7b05-4d63-a06c-c551c56b86a5" providerId="ADAL" clId="{C44F27EB-3B96-44EF-90CC-56EF271FE16A}" dt="2023-02-13T15:13:18.033" v="227" actId="14100"/>
          <ac:picMkLst>
            <pc:docMk/>
            <pc:sldMk cId="2677148681" sldId="265"/>
            <ac:picMk id="10" creationId="{8AA736A9-6A2C-383D-2096-C2D003755322}"/>
          </ac:picMkLst>
        </pc:picChg>
        <pc:picChg chg="del">
          <ac:chgData name="Tomaso Castellani" userId="59fd71cc-7b05-4d63-a06c-c551c56b86a5" providerId="ADAL" clId="{C44F27EB-3B96-44EF-90CC-56EF271FE16A}" dt="2023-02-13T15:06:59.005" v="152" actId="478"/>
          <ac:picMkLst>
            <pc:docMk/>
            <pc:sldMk cId="2677148681" sldId="265"/>
            <ac:picMk id="12" creationId="{5CFE2176-3FEB-2210-7695-AC5730D55470}"/>
          </ac:picMkLst>
        </pc:picChg>
        <pc:picChg chg="add mod">
          <ac:chgData name="Tomaso Castellani" userId="59fd71cc-7b05-4d63-a06c-c551c56b86a5" providerId="ADAL" clId="{C44F27EB-3B96-44EF-90CC-56EF271FE16A}" dt="2023-02-13T15:11:19.682" v="185" actId="1076"/>
          <ac:picMkLst>
            <pc:docMk/>
            <pc:sldMk cId="2677148681" sldId="265"/>
            <ac:picMk id="15" creationId="{A2C4064A-2540-CE39-CD58-11EE76AD2DBA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3T15:36:09.131" v="473" actId="20577"/>
        <pc:sldMkLst>
          <pc:docMk/>
          <pc:sldMk cId="847396416" sldId="266"/>
        </pc:sldMkLst>
        <pc:spChg chg="add mod ord">
          <ac:chgData name="Tomaso Castellani" userId="59fd71cc-7b05-4d63-a06c-c551c56b86a5" providerId="ADAL" clId="{C44F27EB-3B96-44EF-90CC-56EF271FE16A}" dt="2023-02-13T15:15:44.478" v="386" actId="1076"/>
          <ac:spMkLst>
            <pc:docMk/>
            <pc:sldMk cId="847396416" sldId="266"/>
            <ac:spMk id="2" creationId="{7433E35D-CDE5-63E0-1A8E-C470619F25CE}"/>
          </ac:spMkLst>
        </pc:spChg>
        <pc:spChg chg="del mod">
          <ac:chgData name="Tomaso Castellani" userId="59fd71cc-7b05-4d63-a06c-c551c56b86a5" providerId="ADAL" clId="{C44F27EB-3B96-44EF-90CC-56EF271FE16A}" dt="2023-02-13T15:15:01.445" v="380" actId="478"/>
          <ac:spMkLst>
            <pc:docMk/>
            <pc:sldMk cId="847396416" sldId="266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36:09.131" v="473" actId="20577"/>
          <ac:spMkLst>
            <pc:docMk/>
            <pc:sldMk cId="847396416" sldId="266"/>
            <ac:spMk id="8" creationId="{7DCFD5CF-D6CF-A694-937A-61895C86F746}"/>
          </ac:spMkLst>
        </pc:spChg>
        <pc:picChg chg="add mod">
          <ac:chgData name="Tomaso Castellani" userId="59fd71cc-7b05-4d63-a06c-c551c56b86a5" providerId="ADAL" clId="{C44F27EB-3B96-44EF-90CC-56EF271FE16A}" dt="2023-02-13T15:18:44.893" v="417" actId="1076"/>
          <ac:picMkLst>
            <pc:docMk/>
            <pc:sldMk cId="847396416" sldId="266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19:30.795" v="423" actId="478"/>
          <ac:picMkLst>
            <pc:docMk/>
            <pc:sldMk cId="847396416" sldId="266"/>
            <ac:picMk id="6" creationId="{3F1A4456-1927-5D90-9166-DDB3C6422D6B}"/>
          </ac:picMkLst>
        </pc:picChg>
        <pc:picChg chg="del mod">
          <ac:chgData name="Tomaso Castellani" userId="59fd71cc-7b05-4d63-a06c-c551c56b86a5" providerId="ADAL" clId="{C44F27EB-3B96-44EF-90CC-56EF271FE16A}" dt="2023-02-13T15:19:56.693" v="430" actId="478"/>
          <ac:picMkLst>
            <pc:docMk/>
            <pc:sldMk cId="847396416" sldId="266"/>
            <ac:picMk id="9" creationId="{374F152A-7E0F-9DE3-57D8-E2DEC9147269}"/>
          </ac:picMkLst>
        </pc:picChg>
        <pc:picChg chg="del mod">
          <ac:chgData name="Tomaso Castellani" userId="59fd71cc-7b05-4d63-a06c-c551c56b86a5" providerId="ADAL" clId="{C44F27EB-3B96-44EF-90CC-56EF271FE16A}" dt="2023-02-13T15:18:50.538" v="418" actId="478"/>
          <ac:picMkLst>
            <pc:docMk/>
            <pc:sldMk cId="847396416" sldId="266"/>
            <ac:picMk id="11" creationId="{8D161BD7-ACCF-A7D9-79C0-D2DCFE93BEEF}"/>
          </ac:picMkLst>
        </pc:picChg>
        <pc:picChg chg="add mod">
          <ac:chgData name="Tomaso Castellani" userId="59fd71cc-7b05-4d63-a06c-c551c56b86a5" providerId="ADAL" clId="{C44F27EB-3B96-44EF-90CC-56EF271FE16A}" dt="2023-02-13T15:19:53.736" v="429" actId="14100"/>
          <ac:picMkLst>
            <pc:docMk/>
            <pc:sldMk cId="847396416" sldId="266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20:38.147" v="435" actId="1076"/>
          <ac:picMkLst>
            <pc:docMk/>
            <pc:sldMk cId="847396416" sldId="266"/>
            <ac:picMk id="14" creationId="{16EECAE7-DE4F-927B-20C2-12B48B08C54C}"/>
          </ac:picMkLst>
        </pc:picChg>
        <pc:picChg chg="del mod">
          <ac:chgData name="Tomaso Castellani" userId="59fd71cc-7b05-4d63-a06c-c551c56b86a5" providerId="ADAL" clId="{C44F27EB-3B96-44EF-90CC-56EF271FE16A}" dt="2023-02-13T15:18:33.921" v="414" actId="478"/>
          <ac:picMkLst>
            <pc:docMk/>
            <pc:sldMk cId="847396416" sldId="266"/>
            <ac:picMk id="16" creationId="{4EDFD0DA-3BE4-7036-92AC-3C39C0A57DC9}"/>
          </ac:picMkLst>
        </pc:picChg>
      </pc:sldChg>
      <pc:sldChg chg="addSp delSp modSp del mod">
        <pc:chgData name="Tomaso Castellani" userId="59fd71cc-7b05-4d63-a06c-c551c56b86a5" providerId="ADAL" clId="{C44F27EB-3B96-44EF-90CC-56EF271FE16A}" dt="2023-02-13T17:35:31.321" v="3630" actId="47"/>
        <pc:sldMkLst>
          <pc:docMk/>
          <pc:sldMk cId="453816623" sldId="267"/>
        </pc:sldMkLst>
        <pc:spChg chg="add mod ord">
          <ac:chgData name="Tomaso Castellani" userId="59fd71cc-7b05-4d63-a06c-c551c56b86a5" providerId="ADAL" clId="{C44F27EB-3B96-44EF-90CC-56EF271FE16A}" dt="2023-02-13T15:57:19.042" v="621" actId="1076"/>
          <ac:spMkLst>
            <pc:docMk/>
            <pc:sldMk cId="453816623" sldId="267"/>
            <ac:spMk id="2" creationId="{81C98E12-AA25-E1B9-FA62-E614041815D9}"/>
          </ac:spMkLst>
        </pc:spChg>
        <pc:spChg chg="del mod">
          <ac:chgData name="Tomaso Castellani" userId="59fd71cc-7b05-4d63-a06c-c551c56b86a5" providerId="ADAL" clId="{C44F27EB-3B96-44EF-90CC-56EF271FE16A}" dt="2023-02-13T15:57:12.025" v="618" actId="478"/>
          <ac:spMkLst>
            <pc:docMk/>
            <pc:sldMk cId="453816623" sldId="267"/>
            <ac:spMk id="7" creationId="{8F986518-7F82-F872-B730-BA83600746FC}"/>
          </ac:spMkLst>
        </pc:spChg>
        <pc:spChg chg="mod">
          <ac:chgData name="Tomaso Castellani" userId="59fd71cc-7b05-4d63-a06c-c551c56b86a5" providerId="ADAL" clId="{C44F27EB-3B96-44EF-90CC-56EF271FE16A}" dt="2023-02-13T15:57:23.119" v="622" actId="1076"/>
          <ac:spMkLst>
            <pc:docMk/>
            <pc:sldMk cId="453816623" sldId="267"/>
            <ac:spMk id="8" creationId="{7DCFD5CF-D6CF-A694-937A-61895C86F746}"/>
          </ac:spMkLst>
        </pc:spChg>
        <pc:picChg chg="mod">
          <ac:chgData name="Tomaso Castellani" userId="59fd71cc-7b05-4d63-a06c-c551c56b86a5" providerId="ADAL" clId="{C44F27EB-3B96-44EF-90CC-56EF271FE16A}" dt="2023-02-13T15:58:09.612" v="627" actId="1076"/>
          <ac:picMkLst>
            <pc:docMk/>
            <pc:sldMk cId="453816623" sldId="267"/>
            <ac:picMk id="5" creationId="{3FAED30C-BDA9-1145-5A30-5E70E901D6F5}"/>
          </ac:picMkLst>
        </pc:picChg>
        <pc:picChg chg="mod">
          <ac:chgData name="Tomaso Castellani" userId="59fd71cc-7b05-4d63-a06c-c551c56b86a5" providerId="ADAL" clId="{C44F27EB-3B96-44EF-90CC-56EF271FE16A}" dt="2023-02-13T15:58:03.799" v="626" actId="1076"/>
          <ac:picMkLst>
            <pc:docMk/>
            <pc:sldMk cId="453816623" sldId="267"/>
            <ac:picMk id="10" creationId="{BD0C7357-CA98-8787-55A5-5F91DBBA1EF3}"/>
          </ac:picMkLst>
        </pc:picChg>
        <pc:picChg chg="mod">
          <ac:chgData name="Tomaso Castellani" userId="59fd71cc-7b05-4d63-a06c-c551c56b86a5" providerId="ADAL" clId="{C44F27EB-3B96-44EF-90CC-56EF271FE16A}" dt="2023-02-13T15:58:32.257" v="630" actId="1076"/>
          <ac:picMkLst>
            <pc:docMk/>
            <pc:sldMk cId="453816623" sldId="267"/>
            <ac:picMk id="13" creationId="{13494E5A-8AF1-F8F3-089B-A10E75F2A9DD}"/>
          </ac:picMkLst>
        </pc:picChg>
        <pc:picChg chg="mod">
          <ac:chgData name="Tomaso Castellani" userId="59fd71cc-7b05-4d63-a06c-c551c56b86a5" providerId="ADAL" clId="{C44F27EB-3B96-44EF-90CC-56EF271FE16A}" dt="2023-02-13T15:58:19.674" v="629" actId="1076"/>
          <ac:picMkLst>
            <pc:docMk/>
            <pc:sldMk cId="453816623" sldId="267"/>
            <ac:picMk id="15" creationId="{8FDED814-2EF4-3F18-A170-D41C757F02DD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3T14:58:46.331" v="97"/>
        <pc:sldMkLst>
          <pc:docMk/>
          <pc:sldMk cId="1417107812" sldId="268"/>
        </pc:sldMkLst>
        <pc:spChg chg="mod">
          <ac:chgData name="Tomaso Castellani" userId="59fd71cc-7b05-4d63-a06c-c551c56b86a5" providerId="ADAL" clId="{C44F27EB-3B96-44EF-90CC-56EF271FE16A}" dt="2023-02-13T14:53:05.896" v="74" actId="1076"/>
          <ac:spMkLst>
            <pc:docMk/>
            <pc:sldMk cId="1417107812" sldId="268"/>
            <ac:spMk id="2" creationId="{DC8DD53F-FF97-F021-89AD-6B55BA8F8996}"/>
          </ac:spMkLst>
        </pc:spChg>
        <pc:spChg chg="mod">
          <ac:chgData name="Tomaso Castellani" userId="59fd71cc-7b05-4d63-a06c-c551c56b86a5" providerId="ADAL" clId="{C44F27EB-3B96-44EF-90CC-56EF271FE16A}" dt="2023-02-13T14:53:51.409" v="79" actId="20577"/>
          <ac:spMkLst>
            <pc:docMk/>
            <pc:sldMk cId="1417107812" sldId="268"/>
            <ac:spMk id="3" creationId="{6D6D5AE6-B3FD-A1DF-0E8E-71452244C550}"/>
          </ac:spMkLst>
        </pc:spChg>
        <pc:spChg chg="add del mod">
          <ac:chgData name="Tomaso Castellani" userId="59fd71cc-7b05-4d63-a06c-c551c56b86a5" providerId="ADAL" clId="{C44F27EB-3B96-44EF-90CC-56EF271FE16A}" dt="2023-02-13T14:50:34.957" v="60"/>
          <ac:spMkLst>
            <pc:docMk/>
            <pc:sldMk cId="1417107812" sldId="268"/>
            <ac:spMk id="4" creationId="{42C6E714-6FFC-D5E0-524E-1FB7C69A5D5A}"/>
          </ac:spMkLst>
        </pc:spChg>
        <pc:spChg chg="add del mod ord">
          <ac:chgData name="Tomaso Castellani" userId="59fd71cc-7b05-4d63-a06c-c551c56b86a5" providerId="ADAL" clId="{C44F27EB-3B96-44EF-90CC-56EF271FE16A}" dt="2023-02-13T14:53:06.351" v="76"/>
          <ac:spMkLst>
            <pc:docMk/>
            <pc:sldMk cId="1417107812" sldId="268"/>
            <ac:spMk id="5" creationId="{148BD739-B5FE-1C50-2C95-323879495902}"/>
          </ac:spMkLst>
        </pc:spChg>
        <pc:spChg chg="add del">
          <ac:chgData name="Tomaso Castellani" userId="59fd71cc-7b05-4d63-a06c-c551c56b86a5" providerId="ADAL" clId="{C44F27EB-3B96-44EF-90CC-56EF271FE16A}" dt="2023-02-13T14:53:06.739" v="77" actId="478"/>
          <ac:spMkLst>
            <pc:docMk/>
            <pc:sldMk cId="1417107812" sldId="268"/>
            <ac:spMk id="21" creationId="{5CD8E086-1D4E-06CC-8DF3-C8DB92BBE3F9}"/>
          </ac:spMkLst>
        </pc:spChg>
        <pc:spChg chg="mod">
          <ac:chgData name="Tomaso Castellani" userId="59fd71cc-7b05-4d63-a06c-c551c56b86a5" providerId="ADAL" clId="{C44F27EB-3B96-44EF-90CC-56EF271FE16A}" dt="2023-02-13T14:53:05.557" v="73" actId="1076"/>
          <ac:spMkLst>
            <pc:docMk/>
            <pc:sldMk cId="1417107812" sldId="268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3T14:53:05.366" v="72" actId="1076"/>
          <ac:picMkLst>
            <pc:docMk/>
            <pc:sldMk cId="1417107812" sldId="268"/>
            <ac:picMk id="6" creationId="{F374C5FE-07F0-E3B7-C319-5CCC3F4C1B3A}"/>
          </ac:picMkLst>
        </pc:picChg>
        <pc:picChg chg="del">
          <ac:chgData name="Tomaso Castellani" userId="59fd71cc-7b05-4d63-a06c-c551c56b86a5" providerId="ADAL" clId="{C44F27EB-3B96-44EF-90CC-56EF271FE16A}" dt="2023-02-13T14:53:57.159" v="80" actId="478"/>
          <ac:picMkLst>
            <pc:docMk/>
            <pc:sldMk cId="1417107812" sldId="268"/>
            <ac:picMk id="7" creationId="{33E7690B-795B-ED3C-F41C-E8F0E9F87C99}"/>
          </ac:picMkLst>
        </pc:picChg>
      </pc:sldChg>
      <pc:sldChg chg="addSp delSp modSp mod">
        <pc:chgData name="Tomaso Castellani" userId="59fd71cc-7b05-4d63-a06c-c551c56b86a5" providerId="ADAL" clId="{C44F27EB-3B96-44EF-90CC-56EF271FE16A}" dt="2023-02-14T17:42:54.591" v="3733" actId="14100"/>
        <pc:sldMkLst>
          <pc:docMk/>
          <pc:sldMk cId="2094749410" sldId="269"/>
        </pc:sldMkLst>
        <pc:spChg chg="add del mod">
          <ac:chgData name="Tomaso Castellani" userId="59fd71cc-7b05-4d63-a06c-c551c56b86a5" providerId="ADAL" clId="{C44F27EB-3B96-44EF-90CC-56EF271FE16A}" dt="2023-02-14T17:42:21.098" v="3727" actId="478"/>
          <ac:spMkLst>
            <pc:docMk/>
            <pc:sldMk cId="2094749410" sldId="269"/>
            <ac:spMk id="3" creationId="{D9322567-1185-2909-14E0-2E08242B317A}"/>
          </ac:spMkLst>
        </pc:spChg>
        <pc:spChg chg="mod">
          <ac:chgData name="Tomaso Castellani" userId="59fd71cc-7b05-4d63-a06c-c551c56b86a5" providerId="ADAL" clId="{C44F27EB-3B96-44EF-90CC-56EF271FE16A}" dt="2023-02-13T14:59:11.563" v="119" actId="1076"/>
          <ac:spMkLst>
            <pc:docMk/>
            <pc:sldMk cId="2094749410" sldId="269"/>
            <ac:spMk id="27" creationId="{6D3A3805-B043-E6A0-6ACF-60AC132C6925}"/>
          </ac:spMkLst>
        </pc:spChg>
        <pc:picChg chg="mod">
          <ac:chgData name="Tomaso Castellani" userId="59fd71cc-7b05-4d63-a06c-c551c56b86a5" providerId="ADAL" clId="{C44F27EB-3B96-44EF-90CC-56EF271FE16A}" dt="2023-02-14T17:42:32.399" v="3729" actId="14100"/>
          <ac:picMkLst>
            <pc:docMk/>
            <pc:sldMk cId="2094749410" sldId="269"/>
            <ac:picMk id="5" creationId="{EEB910F0-C057-848E-53A3-CE784A6AA3F5}"/>
          </ac:picMkLst>
        </pc:picChg>
        <pc:picChg chg="add del mod">
          <ac:chgData name="Tomaso Castellani" userId="59fd71cc-7b05-4d63-a06c-c551c56b86a5" providerId="ADAL" clId="{C44F27EB-3B96-44EF-90CC-56EF271FE16A}" dt="2023-02-14T17:42:54.591" v="3733" actId="14100"/>
          <ac:picMkLst>
            <pc:docMk/>
            <pc:sldMk cId="2094749410" sldId="269"/>
            <ac:picMk id="2050" creationId="{DDAC4965-31AA-1AC1-3411-C0A629DE9F2C}"/>
          </ac:picMkLst>
        </pc:picChg>
      </pc:sldChg>
      <pc:sldChg chg="modSp mod">
        <pc:chgData name="Tomaso Castellani" userId="59fd71cc-7b05-4d63-a06c-c551c56b86a5" providerId="ADAL" clId="{C44F27EB-3B96-44EF-90CC-56EF271FE16A}" dt="2023-02-13T14:57:36.425" v="92" actId="1076"/>
        <pc:sldMkLst>
          <pc:docMk/>
          <pc:sldMk cId="2425740804" sldId="270"/>
        </pc:sldMkLst>
        <pc:spChg chg="mod">
          <ac:chgData name="Tomaso Castellani" userId="59fd71cc-7b05-4d63-a06c-c551c56b86a5" providerId="ADAL" clId="{C44F27EB-3B96-44EF-90CC-56EF271FE16A}" dt="2023-02-13T14:50:04.080" v="48" actId="1076"/>
          <ac:spMkLst>
            <pc:docMk/>
            <pc:sldMk cId="2425740804" sldId="270"/>
            <ac:spMk id="2" creationId="{9B4E4871-C659-1C1D-0884-4B85AC0EDE8C}"/>
          </ac:spMkLst>
        </pc:spChg>
        <pc:spChg chg="mod">
          <ac:chgData name="Tomaso Castellani" userId="59fd71cc-7b05-4d63-a06c-c551c56b86a5" providerId="ADAL" clId="{C44F27EB-3B96-44EF-90CC-56EF271FE16A}" dt="2023-02-13T14:49:04.865" v="24" actId="1076"/>
          <ac:spMkLst>
            <pc:docMk/>
            <pc:sldMk cId="2425740804" sldId="270"/>
            <ac:spMk id="33" creationId="{99595316-6653-20FE-7323-E59C4FF11620}"/>
          </ac:spMkLst>
        </pc:spChg>
        <pc:picChg chg="mod">
          <ac:chgData name="Tomaso Castellani" userId="59fd71cc-7b05-4d63-a06c-c551c56b86a5" providerId="ADAL" clId="{C44F27EB-3B96-44EF-90CC-56EF271FE16A}" dt="2023-02-13T14:57:36.425" v="92" actId="1076"/>
          <ac:picMkLst>
            <pc:docMk/>
            <pc:sldMk cId="2425740804" sldId="270"/>
            <ac:picMk id="6" creationId="{F374C5FE-07F0-E3B7-C319-5CCC3F4C1B3A}"/>
          </ac:picMkLst>
        </pc:picChg>
      </pc:sldChg>
      <pc:sldChg chg="addSp delSp modSp mod modTransition">
        <pc:chgData name="Tomaso Castellani" userId="59fd71cc-7b05-4d63-a06c-c551c56b86a5" providerId="ADAL" clId="{C44F27EB-3B96-44EF-90CC-56EF271FE16A}" dt="2023-02-14T17:51:19.680" v="3924" actId="1076"/>
        <pc:sldMkLst>
          <pc:docMk/>
          <pc:sldMk cId="2206776449" sldId="273"/>
        </pc:sldMkLst>
        <pc:spChg chg="add mod ord">
          <ac:chgData name="Tomaso Castellani" userId="59fd71cc-7b05-4d63-a06c-c551c56b86a5" providerId="ADAL" clId="{C44F27EB-3B96-44EF-90CC-56EF271FE16A}" dt="2023-02-13T16:26:10.248" v="993" actId="14100"/>
          <ac:spMkLst>
            <pc:docMk/>
            <pc:sldMk cId="2206776449" sldId="273"/>
            <ac:spMk id="2" creationId="{763E49E6-9BA2-0AE4-7552-A5ABDECFDEFD}"/>
          </ac:spMkLst>
        </pc:spChg>
        <pc:spChg chg="add del mod">
          <ac:chgData name="Tomaso Castellani" userId="59fd71cc-7b05-4d63-a06c-c551c56b86a5" providerId="ADAL" clId="{C44F27EB-3B96-44EF-90CC-56EF271FE16A}" dt="2023-02-13T16:27:32.380" v="1025" actId="478"/>
          <ac:spMkLst>
            <pc:docMk/>
            <pc:sldMk cId="2206776449" sldId="273"/>
            <ac:spMk id="3" creationId="{F276AB9B-7268-FB2F-2422-F871569DF588}"/>
          </ac:spMkLst>
        </pc:spChg>
        <pc:spChg chg="add mod">
          <ac:chgData name="Tomaso Castellani" userId="59fd71cc-7b05-4d63-a06c-c551c56b86a5" providerId="ADAL" clId="{C44F27EB-3B96-44EF-90CC-56EF271FE16A}" dt="2023-02-14T17:48:57.627" v="3825" actId="14100"/>
          <ac:spMkLst>
            <pc:docMk/>
            <pc:sldMk cId="2206776449" sldId="273"/>
            <ac:spMk id="3" creationId="{FE18AE80-0500-E8CB-A125-489FB37A1AE3}"/>
          </ac:spMkLst>
        </pc:spChg>
        <pc:spChg chg="add del mod">
          <ac:chgData name="Tomaso Castellani" userId="59fd71cc-7b05-4d63-a06c-c551c56b86a5" providerId="ADAL" clId="{C44F27EB-3B96-44EF-90CC-56EF271FE16A}" dt="2023-02-14T17:45:15.430" v="3790" actId="478"/>
          <ac:spMkLst>
            <pc:docMk/>
            <pc:sldMk cId="2206776449" sldId="273"/>
            <ac:spMk id="4" creationId="{3C33DFBF-88EA-0F3A-D056-03007FE4A736}"/>
          </ac:spMkLst>
        </pc:spChg>
        <pc:spChg chg="add del mod">
          <ac:chgData name="Tomaso Castellani" userId="59fd71cc-7b05-4d63-a06c-c551c56b86a5" providerId="ADAL" clId="{C44F27EB-3B96-44EF-90CC-56EF271FE16A}" dt="2023-02-14T17:49:22.938" v="3827" actId="767"/>
          <ac:spMkLst>
            <pc:docMk/>
            <pc:sldMk cId="2206776449" sldId="273"/>
            <ac:spMk id="5" creationId="{8C25FC63-A55A-6619-72D6-3453513BBF95}"/>
          </ac:spMkLst>
        </pc:spChg>
        <pc:spChg chg="add mod">
          <ac:chgData name="Tomaso Castellani" userId="59fd71cc-7b05-4d63-a06c-c551c56b86a5" providerId="ADAL" clId="{C44F27EB-3B96-44EF-90CC-56EF271FE16A}" dt="2023-02-14T17:49:56.177" v="3841" actId="1076"/>
          <ac:spMkLst>
            <pc:docMk/>
            <pc:sldMk cId="2206776449" sldId="273"/>
            <ac:spMk id="6" creationId="{645DD910-2E7A-470D-A566-2030C7EBA793}"/>
          </ac:spMkLst>
        </pc:spChg>
        <pc:spChg chg="del">
          <ac:chgData name="Tomaso Castellani" userId="59fd71cc-7b05-4d63-a06c-c551c56b86a5" providerId="ADAL" clId="{C44F27EB-3B96-44EF-90CC-56EF271FE16A}" dt="2023-02-13T16:24:41.133" v="960" actId="478"/>
          <ac:spMkLst>
            <pc:docMk/>
            <pc:sldMk cId="2206776449" sldId="273"/>
            <ac:spMk id="7" creationId="{8F986518-7F82-F872-B730-BA83600746FC}"/>
          </ac:spMkLst>
        </pc:spChg>
        <pc:spChg chg="add mod">
          <ac:chgData name="Tomaso Castellani" userId="59fd71cc-7b05-4d63-a06c-c551c56b86a5" providerId="ADAL" clId="{C44F27EB-3B96-44EF-90CC-56EF271FE16A}" dt="2023-02-14T17:50:30.303" v="3886" actId="20577"/>
          <ac:spMkLst>
            <pc:docMk/>
            <pc:sldMk cId="2206776449" sldId="273"/>
            <ac:spMk id="7" creationId="{F1BE76D2-1B91-C4C3-37D0-263CAB52C035}"/>
          </ac:spMkLst>
        </pc:spChg>
        <pc:spChg chg="mod">
          <ac:chgData name="Tomaso Castellani" userId="59fd71cc-7b05-4d63-a06c-c551c56b86a5" providerId="ADAL" clId="{C44F27EB-3B96-44EF-90CC-56EF271FE16A}" dt="2023-02-13T16:26:13.803" v="994" actId="1076"/>
          <ac:spMkLst>
            <pc:docMk/>
            <pc:sldMk cId="2206776449" sldId="273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6:31:10.131" v="1169" actId="1076"/>
          <ac:spMkLst>
            <pc:docMk/>
            <pc:sldMk cId="2206776449" sldId="273"/>
            <ac:spMk id="9" creationId="{D887CA13-07E8-4354-7AEC-8577B4798016}"/>
          </ac:spMkLst>
        </pc:spChg>
        <pc:spChg chg="add mod">
          <ac:chgData name="Tomaso Castellani" userId="59fd71cc-7b05-4d63-a06c-c551c56b86a5" providerId="ADAL" clId="{C44F27EB-3B96-44EF-90CC-56EF271FE16A}" dt="2023-02-14T17:51:19.680" v="3924" actId="1076"/>
          <ac:spMkLst>
            <pc:docMk/>
            <pc:sldMk cId="2206776449" sldId="273"/>
            <ac:spMk id="10" creationId="{40E99058-BC88-CEA5-9A1F-6A59EE603462}"/>
          </ac:spMkLst>
        </pc:spChg>
        <pc:picChg chg="del">
          <ac:chgData name="Tomaso Castellani" userId="59fd71cc-7b05-4d63-a06c-c551c56b86a5" providerId="ADAL" clId="{C44F27EB-3B96-44EF-90CC-56EF271FE16A}" dt="2023-02-13T16:36:19.306" v="1170" actId="478"/>
          <ac:picMkLst>
            <pc:docMk/>
            <pc:sldMk cId="2206776449" sldId="273"/>
            <ac:picMk id="5" creationId="{72019222-0A95-E2CB-D0F5-57C93454157D}"/>
          </ac:picMkLst>
        </pc:picChg>
        <pc:picChg chg="del mod">
          <ac:chgData name="Tomaso Castellani" userId="59fd71cc-7b05-4d63-a06c-c551c56b86a5" providerId="ADAL" clId="{C44F27EB-3B96-44EF-90CC-56EF271FE16A}" dt="2023-02-13T16:36:20.138" v="1171" actId="478"/>
          <ac:picMkLst>
            <pc:docMk/>
            <pc:sldMk cId="2206776449" sldId="273"/>
            <ac:picMk id="11" creationId="{BC6D3396-8D13-4280-EC15-6C3D19C16EC1}"/>
          </ac:picMkLst>
        </pc:picChg>
        <pc:picChg chg="add mod">
          <ac:chgData name="Tomaso Castellani" userId="59fd71cc-7b05-4d63-a06c-c551c56b86a5" providerId="ADAL" clId="{C44F27EB-3B96-44EF-90CC-56EF271FE16A}" dt="2023-02-14T17:45:42.865" v="3800" actId="1076"/>
          <ac:picMkLst>
            <pc:docMk/>
            <pc:sldMk cId="2206776449" sldId="273"/>
            <ac:picMk id="4098" creationId="{FA70E3FB-0ECD-17AA-8BB5-A709DEF17389}"/>
          </ac:picMkLst>
        </pc:picChg>
        <pc:picChg chg="add mod">
          <ac:chgData name="Tomaso Castellani" userId="59fd71cc-7b05-4d63-a06c-c551c56b86a5" providerId="ADAL" clId="{C44F27EB-3B96-44EF-90CC-56EF271FE16A}" dt="2023-02-14T17:45:30.413" v="3796" actId="1076"/>
          <ac:picMkLst>
            <pc:docMk/>
            <pc:sldMk cId="2206776449" sldId="273"/>
            <ac:picMk id="4100" creationId="{06134099-B816-0DD5-EE8E-CE139FC79D63}"/>
          </ac:picMkLst>
        </pc:picChg>
      </pc:sldChg>
      <pc:sldChg chg="del">
        <pc:chgData name="Tomaso Castellani" userId="59fd71cc-7b05-4d63-a06c-c551c56b86a5" providerId="ADAL" clId="{C44F27EB-3B96-44EF-90CC-56EF271FE16A}" dt="2023-02-13T17:18:45.779" v="3196" actId="47"/>
        <pc:sldMkLst>
          <pc:docMk/>
          <pc:sldMk cId="2784617011" sldId="279"/>
        </pc:sldMkLst>
      </pc:sldChg>
      <pc:sldChg chg="del">
        <pc:chgData name="Tomaso Castellani" userId="59fd71cc-7b05-4d63-a06c-c551c56b86a5" providerId="ADAL" clId="{C44F27EB-3B96-44EF-90CC-56EF271FE16A}" dt="2023-02-13T17:18:44.242" v="3195" actId="47"/>
        <pc:sldMkLst>
          <pc:docMk/>
          <pc:sldMk cId="866902066" sldId="280"/>
        </pc:sldMkLst>
      </pc:sldChg>
      <pc:sldChg chg="modSp mod">
        <pc:chgData name="Tomaso Castellani" userId="59fd71cc-7b05-4d63-a06c-c551c56b86a5" providerId="ADAL" clId="{C44F27EB-3B96-44EF-90CC-56EF271FE16A}" dt="2023-02-13T17:20:11.592" v="3274" actId="20577"/>
        <pc:sldMkLst>
          <pc:docMk/>
          <pc:sldMk cId="1983859015" sldId="281"/>
        </pc:sldMkLst>
        <pc:spChg chg="mod">
          <ac:chgData name="Tomaso Castellani" userId="59fd71cc-7b05-4d63-a06c-c551c56b86a5" providerId="ADAL" clId="{C44F27EB-3B96-44EF-90CC-56EF271FE16A}" dt="2023-02-13T17:20:11.592" v="3274" actId="20577"/>
          <ac:spMkLst>
            <pc:docMk/>
            <pc:sldMk cId="1983859015" sldId="281"/>
            <ac:spMk id="2" creationId="{8BC1B8B1-E948-2E39-A339-A97FE7210497}"/>
          </ac:spMkLst>
        </pc:spChg>
      </pc:sldChg>
      <pc:sldChg chg="modSp mod">
        <pc:chgData name="Tomaso Castellani" userId="59fd71cc-7b05-4d63-a06c-c551c56b86a5" providerId="ADAL" clId="{C44F27EB-3B96-44EF-90CC-56EF271FE16A}" dt="2023-02-13T17:13:49.027" v="2773" actId="20577"/>
        <pc:sldMkLst>
          <pc:docMk/>
          <pc:sldMk cId="2900304785" sldId="282"/>
        </pc:sldMkLst>
        <pc:spChg chg="mod">
          <ac:chgData name="Tomaso Castellani" userId="59fd71cc-7b05-4d63-a06c-c551c56b86a5" providerId="ADAL" clId="{C44F27EB-3B96-44EF-90CC-56EF271FE16A}" dt="2023-02-13T17:13:49.027" v="2773" actId="20577"/>
          <ac:spMkLst>
            <pc:docMk/>
            <pc:sldMk cId="2900304785" sldId="282"/>
            <ac:spMk id="2" creationId="{8BC1B8B1-E948-2E39-A339-A97FE721049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5:56:28.163" v="614" actId="2696"/>
        <pc:sldMkLst>
          <pc:docMk/>
          <pc:sldMk cId="1853684967" sldId="283"/>
        </pc:sldMkLst>
        <pc:spChg chg="mod">
          <ac:chgData name="Tomaso Castellani" userId="59fd71cc-7b05-4d63-a06c-c551c56b86a5" providerId="ADAL" clId="{C44F27EB-3B96-44EF-90CC-56EF271FE16A}" dt="2023-02-13T15:20:55.911" v="450" actId="20577"/>
          <ac:spMkLst>
            <pc:docMk/>
            <pc:sldMk cId="1853684967" sldId="283"/>
            <ac:spMk id="8" creationId="{7DCFD5CF-D6CF-A694-937A-61895C86F74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5:57:07.042" v="616" actId="1076"/>
        <pc:sldMkLst>
          <pc:docMk/>
          <pc:sldMk cId="3193893441" sldId="284"/>
        </pc:sldMkLst>
        <pc:spChg chg="mod">
          <ac:chgData name="Tomaso Castellani" userId="59fd71cc-7b05-4d63-a06c-c551c56b86a5" providerId="ADAL" clId="{C44F27EB-3B96-44EF-90CC-56EF271FE16A}" dt="2023-02-13T15:57:07.042" v="616" actId="1076"/>
          <ac:spMkLst>
            <pc:docMk/>
            <pc:sldMk cId="3193893441" sldId="284"/>
            <ac:spMk id="2" creationId="{7433E35D-CDE5-63E0-1A8E-C470619F25CE}"/>
          </ac:spMkLst>
        </pc:spChg>
        <pc:spChg chg="mod">
          <ac:chgData name="Tomaso Castellani" userId="59fd71cc-7b05-4d63-a06c-c551c56b86a5" providerId="ADAL" clId="{C44F27EB-3B96-44EF-90CC-56EF271FE16A}" dt="2023-02-13T15:56:01.053" v="611" actId="1076"/>
          <ac:spMkLst>
            <pc:docMk/>
            <pc:sldMk cId="3193893441" sldId="284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3T15:55:18.057" v="572" actId="767"/>
          <ac:spMkLst>
            <pc:docMk/>
            <pc:sldMk cId="3193893441" sldId="284"/>
            <ac:spMk id="17" creationId="{57532139-6314-1E73-922E-F6F8607B85A7}"/>
          </ac:spMkLst>
        </pc:spChg>
        <pc:spChg chg="add mod">
          <ac:chgData name="Tomaso Castellani" userId="59fd71cc-7b05-4d63-a06c-c551c56b86a5" providerId="ADAL" clId="{C44F27EB-3B96-44EF-90CC-56EF271FE16A}" dt="2023-02-13T15:56:07.723" v="612" actId="1076"/>
          <ac:spMkLst>
            <pc:docMk/>
            <pc:sldMk cId="3193893441" sldId="284"/>
            <ac:spMk id="18" creationId="{03D03EC7-87E6-4778-37F1-031DC515B54C}"/>
          </ac:spMkLst>
        </pc:spChg>
        <pc:picChg chg="del mod">
          <ac:chgData name="Tomaso Castellani" userId="59fd71cc-7b05-4d63-a06c-c551c56b86a5" providerId="ADAL" clId="{C44F27EB-3B96-44EF-90CC-56EF271FE16A}" dt="2023-02-13T15:36:28.347" v="507" actId="478"/>
          <ac:picMkLst>
            <pc:docMk/>
            <pc:sldMk cId="3193893441" sldId="284"/>
            <ac:picMk id="4" creationId="{C26AD66D-8E38-C778-3DD3-628A054353DB}"/>
          </ac:picMkLst>
        </pc:picChg>
        <pc:picChg chg="add del mod">
          <ac:chgData name="Tomaso Castellani" userId="59fd71cc-7b05-4d63-a06c-c551c56b86a5" providerId="ADAL" clId="{C44F27EB-3B96-44EF-90CC-56EF271FE16A}" dt="2023-02-13T15:37:39.232" v="513" actId="478"/>
          <ac:picMkLst>
            <pc:docMk/>
            <pc:sldMk cId="3193893441" sldId="284"/>
            <ac:picMk id="5" creationId="{751E51AD-65B3-65D1-CA6A-3DB0AF6F66F9}"/>
          </ac:picMkLst>
        </pc:picChg>
        <pc:picChg chg="add del mod">
          <ac:chgData name="Tomaso Castellani" userId="59fd71cc-7b05-4d63-a06c-c551c56b86a5" providerId="ADAL" clId="{C44F27EB-3B96-44EF-90CC-56EF271FE16A}" dt="2023-02-13T15:51:14.212" v="521" actId="478"/>
          <ac:picMkLst>
            <pc:docMk/>
            <pc:sldMk cId="3193893441" sldId="284"/>
            <ac:picMk id="7" creationId="{77A95911-E844-38B0-401C-6EE625F4D85A}"/>
          </ac:picMkLst>
        </pc:picChg>
        <pc:picChg chg="add del mod">
          <ac:chgData name="Tomaso Castellani" userId="59fd71cc-7b05-4d63-a06c-c551c56b86a5" providerId="ADAL" clId="{C44F27EB-3B96-44EF-90CC-56EF271FE16A}" dt="2023-02-13T15:51:06.049" v="520" actId="478"/>
          <ac:picMkLst>
            <pc:docMk/>
            <pc:sldMk cId="3193893441" sldId="284"/>
            <ac:picMk id="10" creationId="{38487E5D-3E82-88DB-B153-ADA0E1005708}"/>
          </ac:picMkLst>
        </pc:picChg>
        <pc:picChg chg="mod">
          <ac:chgData name="Tomaso Castellani" userId="59fd71cc-7b05-4d63-a06c-c551c56b86a5" providerId="ADAL" clId="{C44F27EB-3B96-44EF-90CC-56EF271FE16A}" dt="2023-02-13T15:53:42.513" v="536" actId="1076"/>
          <ac:picMkLst>
            <pc:docMk/>
            <pc:sldMk cId="3193893441" sldId="284"/>
            <ac:picMk id="12" creationId="{63E067A3-9D08-07A0-18DC-E065DFB65DF5}"/>
          </ac:picMkLst>
        </pc:picChg>
        <pc:picChg chg="add mod">
          <ac:chgData name="Tomaso Castellani" userId="59fd71cc-7b05-4d63-a06c-c551c56b86a5" providerId="ADAL" clId="{C44F27EB-3B96-44EF-90CC-56EF271FE16A}" dt="2023-02-13T15:52:25.543" v="524" actId="1076"/>
          <ac:picMkLst>
            <pc:docMk/>
            <pc:sldMk cId="3193893441" sldId="284"/>
            <ac:picMk id="13" creationId="{D249D8B4-BEE5-63FE-2E0E-679228B2489C}"/>
          </ac:picMkLst>
        </pc:picChg>
        <pc:picChg chg="mod">
          <ac:chgData name="Tomaso Castellani" userId="59fd71cc-7b05-4d63-a06c-c551c56b86a5" providerId="ADAL" clId="{C44F27EB-3B96-44EF-90CC-56EF271FE16A}" dt="2023-02-13T15:54:21.270" v="542" actId="1076"/>
          <ac:picMkLst>
            <pc:docMk/>
            <pc:sldMk cId="3193893441" sldId="284"/>
            <ac:picMk id="14" creationId="{16EECAE7-DE4F-927B-20C2-12B48B08C54C}"/>
          </ac:picMkLst>
        </pc:picChg>
        <pc:picChg chg="add mod">
          <ac:chgData name="Tomaso Castellani" userId="59fd71cc-7b05-4d63-a06c-c551c56b86a5" providerId="ADAL" clId="{C44F27EB-3B96-44EF-90CC-56EF271FE16A}" dt="2023-02-13T15:54:55.335" v="545" actId="1076"/>
          <ac:picMkLst>
            <pc:docMk/>
            <pc:sldMk cId="3193893441" sldId="284"/>
            <ac:picMk id="16" creationId="{0F693DA2-BF9F-8767-B5AF-4F04B9CDD0EF}"/>
          </ac:picMkLst>
        </pc:picChg>
      </pc:sldChg>
      <pc:sldChg chg="delSp modSp add del mod">
        <pc:chgData name="Tomaso Castellani" userId="59fd71cc-7b05-4d63-a06c-c551c56b86a5" providerId="ADAL" clId="{C44F27EB-3B96-44EF-90CC-56EF271FE16A}" dt="2023-02-13T15:21:13.858" v="456" actId="47"/>
        <pc:sldMkLst>
          <pc:docMk/>
          <pc:sldMk cId="3520870777" sldId="284"/>
        </pc:sldMkLst>
        <pc:picChg chg="del">
          <ac:chgData name="Tomaso Castellani" userId="59fd71cc-7b05-4d63-a06c-c551c56b86a5" providerId="ADAL" clId="{C44F27EB-3B96-44EF-90CC-56EF271FE16A}" dt="2023-02-13T15:21:09.860" v="454" actId="478"/>
          <ac:picMkLst>
            <pc:docMk/>
            <pc:sldMk cId="3520870777" sldId="284"/>
            <ac:picMk id="9" creationId="{374F152A-7E0F-9DE3-57D8-E2DEC9147269}"/>
          </ac:picMkLst>
        </pc:picChg>
        <pc:picChg chg="del">
          <ac:chgData name="Tomaso Castellani" userId="59fd71cc-7b05-4d63-a06c-c551c56b86a5" providerId="ADAL" clId="{C44F27EB-3B96-44EF-90CC-56EF271FE16A}" dt="2023-02-13T15:21:11.193" v="455" actId="478"/>
          <ac:picMkLst>
            <pc:docMk/>
            <pc:sldMk cId="3520870777" sldId="284"/>
            <ac:picMk id="11" creationId="{8D161BD7-ACCF-A7D9-79C0-D2DCFE93BEEF}"/>
          </ac:picMkLst>
        </pc:picChg>
        <pc:picChg chg="del mod">
          <ac:chgData name="Tomaso Castellani" userId="59fd71cc-7b05-4d63-a06c-c551c56b86a5" providerId="ADAL" clId="{C44F27EB-3B96-44EF-90CC-56EF271FE16A}" dt="2023-02-13T15:21:07.747" v="453" actId="478"/>
          <ac:picMkLst>
            <pc:docMk/>
            <pc:sldMk cId="3520870777" sldId="284"/>
            <ac:picMk id="16" creationId="{4EDFD0DA-3BE4-7036-92AC-3C39C0A57DC9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6:03:08.027" v="722" actId="1076"/>
        <pc:sldMkLst>
          <pc:docMk/>
          <pc:sldMk cId="6770643" sldId="285"/>
        </pc:sldMkLst>
        <pc:spChg chg="add mod">
          <ac:chgData name="Tomaso Castellani" userId="59fd71cc-7b05-4d63-a06c-c551c56b86a5" providerId="ADAL" clId="{C44F27EB-3B96-44EF-90CC-56EF271FE16A}" dt="2023-02-13T16:03:06.660" v="721" actId="1076"/>
          <ac:spMkLst>
            <pc:docMk/>
            <pc:sldMk cId="6770643" sldId="285"/>
            <ac:spMk id="6" creationId="{7A663B4C-51CF-9F4C-CC67-405882299DDC}"/>
          </ac:spMkLst>
        </pc:spChg>
        <pc:spChg chg="mod">
          <ac:chgData name="Tomaso Castellani" userId="59fd71cc-7b05-4d63-a06c-c551c56b86a5" providerId="ADAL" clId="{C44F27EB-3B96-44EF-90CC-56EF271FE16A}" dt="2023-02-13T15:59:11.638" v="649" actId="20577"/>
          <ac:spMkLst>
            <pc:docMk/>
            <pc:sldMk cId="6770643" sldId="285"/>
            <ac:spMk id="8" creationId="{7DCFD5CF-D6CF-A694-937A-61895C86F746}"/>
          </ac:spMkLst>
        </pc:spChg>
        <pc:picChg chg="del mod">
          <ac:chgData name="Tomaso Castellani" userId="59fd71cc-7b05-4d63-a06c-c551c56b86a5" providerId="ADAL" clId="{C44F27EB-3B96-44EF-90CC-56EF271FE16A}" dt="2023-02-13T15:59:27.157" v="651" actId="478"/>
          <ac:picMkLst>
            <pc:docMk/>
            <pc:sldMk cId="6770643" sldId="285"/>
            <ac:picMk id="4" creationId="{C26AD66D-8E38-C778-3DD3-628A054353DB}"/>
          </ac:picMkLst>
        </pc:picChg>
        <pc:picChg chg="add mod">
          <ac:chgData name="Tomaso Castellani" userId="59fd71cc-7b05-4d63-a06c-c551c56b86a5" providerId="ADAL" clId="{C44F27EB-3B96-44EF-90CC-56EF271FE16A}" dt="2023-02-13T16:03:08.027" v="722" actId="1076"/>
          <ac:picMkLst>
            <pc:docMk/>
            <pc:sldMk cId="6770643" sldId="285"/>
            <ac:picMk id="5" creationId="{54026923-8221-F3DD-885F-CAF5FF2DCCC4}"/>
          </ac:picMkLst>
        </pc:picChg>
        <pc:picChg chg="del">
          <ac:chgData name="Tomaso Castellani" userId="59fd71cc-7b05-4d63-a06c-c551c56b86a5" providerId="ADAL" clId="{C44F27EB-3B96-44EF-90CC-56EF271FE16A}" dt="2023-02-13T15:59:29.931" v="653" actId="478"/>
          <ac:picMkLst>
            <pc:docMk/>
            <pc:sldMk cId="6770643" sldId="285"/>
            <ac:picMk id="12" creationId="{63E067A3-9D08-07A0-18DC-E065DFB65DF5}"/>
          </ac:picMkLst>
        </pc:picChg>
        <pc:picChg chg="del">
          <ac:chgData name="Tomaso Castellani" userId="59fd71cc-7b05-4d63-a06c-c551c56b86a5" providerId="ADAL" clId="{C44F27EB-3B96-44EF-90CC-56EF271FE16A}" dt="2023-02-13T15:59:27.758" v="652" actId="478"/>
          <ac:picMkLst>
            <pc:docMk/>
            <pc:sldMk cId="6770643" sldId="285"/>
            <ac:picMk id="14" creationId="{16EECAE7-DE4F-927B-20C2-12B48B08C54C}"/>
          </ac:picMkLst>
        </pc:picChg>
      </pc:sldChg>
      <pc:sldChg chg="addSp delSp modSp add mod">
        <pc:chgData name="Tomaso Castellani" userId="59fd71cc-7b05-4d63-a06c-c551c56b86a5" providerId="ADAL" clId="{C44F27EB-3B96-44EF-90CC-56EF271FE16A}" dt="2023-02-13T17:35:21.975" v="3629" actId="20577"/>
        <pc:sldMkLst>
          <pc:docMk/>
          <pc:sldMk cId="1385246713" sldId="286"/>
        </pc:sldMkLst>
        <pc:spChg chg="mod">
          <ac:chgData name="Tomaso Castellani" userId="59fd71cc-7b05-4d63-a06c-c551c56b86a5" providerId="ADAL" clId="{C44F27EB-3B96-44EF-90CC-56EF271FE16A}" dt="2023-02-13T17:35:21.975" v="3629" actId="20577"/>
          <ac:spMkLst>
            <pc:docMk/>
            <pc:sldMk cId="1385246713" sldId="286"/>
            <ac:spMk id="8" creationId="{7DCFD5CF-D6CF-A694-937A-61895C86F746}"/>
          </ac:spMkLst>
        </pc:spChg>
        <pc:spChg chg="add mod">
          <ac:chgData name="Tomaso Castellani" userId="59fd71cc-7b05-4d63-a06c-c551c56b86a5" providerId="ADAL" clId="{C44F27EB-3B96-44EF-90CC-56EF271FE16A}" dt="2023-02-13T16:05:08.522" v="757" actId="1076"/>
          <ac:spMkLst>
            <pc:docMk/>
            <pc:sldMk cId="1385246713" sldId="286"/>
            <ac:spMk id="9" creationId="{41BF632D-176A-0811-920B-B1466CE6F885}"/>
          </ac:spMkLst>
        </pc:spChg>
        <pc:spChg chg="add mod">
          <ac:chgData name="Tomaso Castellani" userId="59fd71cc-7b05-4d63-a06c-c551c56b86a5" providerId="ADAL" clId="{C44F27EB-3B96-44EF-90CC-56EF271FE16A}" dt="2023-02-13T16:05:26.326" v="765" actId="20577"/>
          <ac:spMkLst>
            <pc:docMk/>
            <pc:sldMk cId="1385246713" sldId="286"/>
            <ac:spMk id="11" creationId="{78B21AFA-B6EF-E18E-6142-3C91B4239773}"/>
          </ac:spMkLst>
        </pc:spChg>
        <pc:spChg chg="add mod">
          <ac:chgData name="Tomaso Castellani" userId="59fd71cc-7b05-4d63-a06c-c551c56b86a5" providerId="ADAL" clId="{C44F27EB-3B96-44EF-90CC-56EF271FE16A}" dt="2023-02-13T16:06:20.212" v="862" actId="1076"/>
          <ac:spMkLst>
            <pc:docMk/>
            <pc:sldMk cId="1385246713" sldId="286"/>
            <ac:spMk id="12" creationId="{AA8CF4DE-00D2-C8AA-0E82-7532774259C5}"/>
          </ac:spMkLst>
        </pc:spChg>
        <pc:picChg chg="add mod">
          <ac:chgData name="Tomaso Castellani" userId="59fd71cc-7b05-4d63-a06c-c551c56b86a5" providerId="ADAL" clId="{C44F27EB-3B96-44EF-90CC-56EF271FE16A}" dt="2023-02-13T16:09:48.748" v="906" actId="1076"/>
          <ac:picMkLst>
            <pc:docMk/>
            <pc:sldMk cId="1385246713" sldId="286"/>
            <ac:picMk id="4" creationId="{28DE0B45-B96F-7B77-7BD5-FD01D6580291}"/>
          </ac:picMkLst>
        </pc:picChg>
        <pc:picChg chg="del">
          <ac:chgData name="Tomaso Castellani" userId="59fd71cc-7b05-4d63-a06c-c551c56b86a5" providerId="ADAL" clId="{C44F27EB-3B96-44EF-90CC-56EF271FE16A}" dt="2023-02-13T16:03:45.396" v="728" actId="478"/>
          <ac:picMkLst>
            <pc:docMk/>
            <pc:sldMk cId="1385246713" sldId="286"/>
            <ac:picMk id="5" creationId="{3FAED30C-BDA9-1145-5A30-5E70E901D6F5}"/>
          </ac:picMkLst>
        </pc:picChg>
        <pc:picChg chg="add mod">
          <ac:chgData name="Tomaso Castellani" userId="59fd71cc-7b05-4d63-a06c-c551c56b86a5" providerId="ADAL" clId="{C44F27EB-3B96-44EF-90CC-56EF271FE16A}" dt="2023-02-13T16:04:11.521" v="735" actId="1076"/>
          <ac:picMkLst>
            <pc:docMk/>
            <pc:sldMk cId="1385246713" sldId="286"/>
            <ac:picMk id="7" creationId="{441C8DAE-91AB-5B06-9513-16E892685AC2}"/>
          </ac:picMkLst>
        </pc:picChg>
        <pc:picChg chg="del mod">
          <ac:chgData name="Tomaso Castellani" userId="59fd71cc-7b05-4d63-a06c-c551c56b86a5" providerId="ADAL" clId="{C44F27EB-3B96-44EF-90CC-56EF271FE16A}" dt="2023-02-13T16:03:44.671" v="727" actId="478"/>
          <ac:picMkLst>
            <pc:docMk/>
            <pc:sldMk cId="1385246713" sldId="286"/>
            <ac:picMk id="10" creationId="{BD0C7357-CA98-8787-55A5-5F91DBBA1EF3}"/>
          </ac:picMkLst>
        </pc:picChg>
        <pc:picChg chg="del">
          <ac:chgData name="Tomaso Castellani" userId="59fd71cc-7b05-4d63-a06c-c551c56b86a5" providerId="ADAL" clId="{C44F27EB-3B96-44EF-90CC-56EF271FE16A}" dt="2023-02-13T16:03:43.125" v="725" actId="478"/>
          <ac:picMkLst>
            <pc:docMk/>
            <pc:sldMk cId="1385246713" sldId="286"/>
            <ac:picMk id="13" creationId="{13494E5A-8AF1-F8F3-089B-A10E75F2A9DD}"/>
          </ac:picMkLst>
        </pc:picChg>
        <pc:picChg chg="del">
          <ac:chgData name="Tomaso Castellani" userId="59fd71cc-7b05-4d63-a06c-c551c56b86a5" providerId="ADAL" clId="{C44F27EB-3B96-44EF-90CC-56EF271FE16A}" dt="2023-02-13T16:03:42.195" v="724" actId="478"/>
          <ac:picMkLst>
            <pc:docMk/>
            <pc:sldMk cId="1385246713" sldId="286"/>
            <ac:picMk id="15" creationId="{8FDED814-2EF4-3F18-A170-D41C757F02DD}"/>
          </ac:picMkLst>
        </pc:picChg>
        <pc:picChg chg="add del mod">
          <ac:chgData name="Tomaso Castellani" userId="59fd71cc-7b05-4d63-a06c-c551c56b86a5" providerId="ADAL" clId="{C44F27EB-3B96-44EF-90CC-56EF271FE16A}" dt="2023-02-13T16:08:23.391" v="895" actId="478"/>
          <ac:picMkLst>
            <pc:docMk/>
            <pc:sldMk cId="1385246713" sldId="286"/>
            <ac:picMk id="16" creationId="{3879AEC6-40C4-1E4B-559D-9B1D1FB311A5}"/>
          </ac:picMkLst>
        </pc:picChg>
      </pc:sldChg>
      <pc:sldChg chg="addSp delSp modSp add mod ord">
        <pc:chgData name="Tomaso Castellani" userId="59fd71cc-7b05-4d63-a06c-c551c56b86a5" providerId="ADAL" clId="{C44F27EB-3B96-44EF-90CC-56EF271FE16A}" dt="2023-02-13T17:44:24.140" v="3706"/>
        <pc:sldMkLst>
          <pc:docMk/>
          <pc:sldMk cId="2924142216" sldId="287"/>
        </pc:sldMkLst>
        <pc:spChg chg="mod">
          <ac:chgData name="Tomaso Castellani" userId="59fd71cc-7b05-4d63-a06c-c551c56b86a5" providerId="ADAL" clId="{C44F27EB-3B96-44EF-90CC-56EF271FE16A}" dt="2023-02-13T17:35:00.795" v="3577" actId="20577"/>
          <ac:spMkLst>
            <pc:docMk/>
            <pc:sldMk cId="2924142216" sldId="287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6:10:35.572" v="923" actId="20577"/>
          <ac:spMkLst>
            <pc:docMk/>
            <pc:sldMk cId="2924142216" sldId="287"/>
            <ac:spMk id="9" creationId="{41BF632D-176A-0811-920B-B1466CE6F885}"/>
          </ac:spMkLst>
        </pc:spChg>
        <pc:spChg chg="mod">
          <ac:chgData name="Tomaso Castellani" userId="59fd71cc-7b05-4d63-a06c-c551c56b86a5" providerId="ADAL" clId="{C44F27EB-3B96-44EF-90CC-56EF271FE16A}" dt="2023-02-13T16:10:29.840" v="919" actId="20577"/>
          <ac:spMkLst>
            <pc:docMk/>
            <pc:sldMk cId="2924142216" sldId="287"/>
            <ac:spMk id="11" creationId="{78B21AFA-B6EF-E18E-6142-3C91B4239773}"/>
          </ac:spMkLst>
        </pc:spChg>
        <pc:spChg chg="mod">
          <ac:chgData name="Tomaso Castellani" userId="59fd71cc-7b05-4d63-a06c-c551c56b86a5" providerId="ADAL" clId="{C44F27EB-3B96-44EF-90CC-56EF271FE16A}" dt="2023-02-13T16:11:34.841" v="959" actId="1076"/>
          <ac:spMkLst>
            <pc:docMk/>
            <pc:sldMk cId="2924142216" sldId="287"/>
            <ac:spMk id="12" creationId="{AA8CF4DE-00D2-C8AA-0E82-7532774259C5}"/>
          </ac:spMkLst>
        </pc:spChg>
        <pc:picChg chg="del mod">
          <ac:chgData name="Tomaso Castellani" userId="59fd71cc-7b05-4d63-a06c-c551c56b86a5" providerId="ADAL" clId="{C44F27EB-3B96-44EF-90CC-56EF271FE16A}" dt="2023-02-13T16:06:30.889" v="865" actId="478"/>
          <ac:picMkLst>
            <pc:docMk/>
            <pc:sldMk cId="2924142216" sldId="287"/>
            <ac:picMk id="4" creationId="{28DE0B45-B96F-7B77-7BD5-FD01D6580291}"/>
          </ac:picMkLst>
        </pc:picChg>
        <pc:picChg chg="add del mod">
          <ac:chgData name="Tomaso Castellani" userId="59fd71cc-7b05-4d63-a06c-c551c56b86a5" providerId="ADAL" clId="{C44F27EB-3B96-44EF-90CC-56EF271FE16A}" dt="2023-02-13T16:07:45.762" v="886" actId="478"/>
          <ac:picMkLst>
            <pc:docMk/>
            <pc:sldMk cId="2924142216" sldId="287"/>
            <ac:picMk id="5" creationId="{8EFA220C-6E49-8574-32FC-DD72034FB0E9}"/>
          </ac:picMkLst>
        </pc:picChg>
        <pc:picChg chg="del mod">
          <ac:chgData name="Tomaso Castellani" userId="59fd71cc-7b05-4d63-a06c-c551c56b86a5" providerId="ADAL" clId="{C44F27EB-3B96-44EF-90CC-56EF271FE16A}" dt="2023-02-13T16:06:31.760" v="867" actId="478"/>
          <ac:picMkLst>
            <pc:docMk/>
            <pc:sldMk cId="2924142216" sldId="287"/>
            <ac:picMk id="7" creationId="{441C8DAE-91AB-5B06-9513-16E892685AC2}"/>
          </ac:picMkLst>
        </pc:picChg>
        <pc:picChg chg="add del mod">
          <ac:chgData name="Tomaso Castellani" userId="59fd71cc-7b05-4d63-a06c-c551c56b86a5" providerId="ADAL" clId="{C44F27EB-3B96-44EF-90CC-56EF271FE16A}" dt="2023-02-13T16:07:43.785" v="884" actId="478"/>
          <ac:picMkLst>
            <pc:docMk/>
            <pc:sldMk cId="2924142216" sldId="287"/>
            <ac:picMk id="10" creationId="{D93A007A-56EA-C844-7B44-353176B27334}"/>
          </ac:picMkLst>
        </pc:picChg>
        <pc:picChg chg="add mod">
          <ac:chgData name="Tomaso Castellani" userId="59fd71cc-7b05-4d63-a06c-c551c56b86a5" providerId="ADAL" clId="{C44F27EB-3B96-44EF-90CC-56EF271FE16A}" dt="2023-02-13T16:08:58.494" v="899" actId="1076"/>
          <ac:picMkLst>
            <pc:docMk/>
            <pc:sldMk cId="2924142216" sldId="287"/>
            <ac:picMk id="13" creationId="{725802BB-0EC2-F912-794A-87A0CF78AF27}"/>
          </ac:picMkLst>
        </pc:picChg>
        <pc:picChg chg="add mod">
          <ac:chgData name="Tomaso Castellani" userId="59fd71cc-7b05-4d63-a06c-c551c56b86a5" providerId="ADAL" clId="{C44F27EB-3B96-44EF-90CC-56EF271FE16A}" dt="2023-02-13T16:10:02.310" v="907" actId="1076"/>
          <ac:picMkLst>
            <pc:docMk/>
            <pc:sldMk cId="2924142216" sldId="287"/>
            <ac:picMk id="15" creationId="{E9922B15-CB95-6607-1C08-7713689BEEEA}"/>
          </ac:picMkLst>
        </pc:picChg>
      </pc:sldChg>
      <pc:sldChg chg="modSp add del mod ord">
        <pc:chgData name="Tomaso Castellani" userId="59fd71cc-7b05-4d63-a06c-c551c56b86a5" providerId="ADAL" clId="{C44F27EB-3B96-44EF-90CC-56EF271FE16A}" dt="2023-02-13T16:37:33.439" v="1232" actId="2696"/>
        <pc:sldMkLst>
          <pc:docMk/>
          <pc:sldMk cId="525618202" sldId="288"/>
        </pc:sldMkLst>
        <pc:spChg chg="mod">
          <ac:chgData name="Tomaso Castellani" userId="59fd71cc-7b05-4d63-a06c-c551c56b86a5" providerId="ADAL" clId="{C44F27EB-3B96-44EF-90CC-56EF271FE16A}" dt="2023-02-13T16:37:29.520" v="1231" actId="20577"/>
          <ac:spMkLst>
            <pc:docMk/>
            <pc:sldMk cId="525618202" sldId="288"/>
            <ac:spMk id="2" creationId="{8BC1B8B1-E948-2E39-A339-A97FE7210497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8:32:40.969" v="3710" actId="207"/>
        <pc:sldMkLst>
          <pc:docMk/>
          <pc:sldMk cId="2037694309" sldId="288"/>
        </pc:sldMkLst>
        <pc:spChg chg="add mod">
          <ac:chgData name="Tomaso Castellani" userId="59fd71cc-7b05-4d63-a06c-c551c56b86a5" providerId="ADAL" clId="{C44F27EB-3B96-44EF-90CC-56EF271FE16A}" dt="2023-02-13T18:32:33.308" v="3708" actId="207"/>
          <ac:spMkLst>
            <pc:docMk/>
            <pc:sldMk cId="2037694309" sldId="288"/>
            <ac:spMk id="3" creationId="{6B497C59-9041-73EA-081E-BC10D2A11978}"/>
          </ac:spMkLst>
        </pc:spChg>
        <pc:spChg chg="del">
          <ac:chgData name="Tomaso Castellani" userId="59fd71cc-7b05-4d63-a06c-c551c56b86a5" providerId="ADAL" clId="{C44F27EB-3B96-44EF-90CC-56EF271FE16A}" dt="2023-02-13T16:38:41.665" v="1298" actId="478"/>
          <ac:spMkLst>
            <pc:docMk/>
            <pc:sldMk cId="2037694309" sldId="288"/>
            <ac:spMk id="4" creationId="{3C33DFBF-88EA-0F3A-D056-03007FE4A736}"/>
          </ac:spMkLst>
        </pc:spChg>
        <pc:spChg chg="add mod">
          <ac:chgData name="Tomaso Castellani" userId="59fd71cc-7b05-4d63-a06c-c551c56b86a5" providerId="ADAL" clId="{C44F27EB-3B96-44EF-90CC-56EF271FE16A}" dt="2023-02-13T18:32:37.362" v="3709" actId="207"/>
          <ac:spMkLst>
            <pc:docMk/>
            <pc:sldMk cId="2037694309" sldId="288"/>
            <ac:spMk id="5" creationId="{98E849EC-54A7-299C-7E63-7710425903C4}"/>
          </ac:spMkLst>
        </pc:spChg>
        <pc:spChg chg="add mod">
          <ac:chgData name="Tomaso Castellani" userId="59fd71cc-7b05-4d63-a06c-c551c56b86a5" providerId="ADAL" clId="{C44F27EB-3B96-44EF-90CC-56EF271FE16A}" dt="2023-02-13T18:32:40.969" v="3710" actId="207"/>
          <ac:spMkLst>
            <pc:docMk/>
            <pc:sldMk cId="2037694309" sldId="288"/>
            <ac:spMk id="6" creationId="{613024EF-0840-18E5-F66E-3BAD4DF8BBA0}"/>
          </ac:spMkLst>
        </pc:spChg>
        <pc:spChg chg="add del mod ord">
          <ac:chgData name="Tomaso Castellani" userId="59fd71cc-7b05-4d63-a06c-c551c56b86a5" providerId="ADAL" clId="{C44F27EB-3B96-44EF-90CC-56EF271FE16A}" dt="2023-02-13T16:51:02.036" v="1753" actId="478"/>
          <ac:spMkLst>
            <pc:docMk/>
            <pc:sldMk cId="2037694309" sldId="288"/>
            <ac:spMk id="7" creationId="{8CE9E458-13C6-9F7B-38A2-2DC0457C7783}"/>
          </ac:spMkLst>
        </pc:spChg>
        <pc:spChg chg="add del mod">
          <ac:chgData name="Tomaso Castellani" userId="59fd71cc-7b05-4d63-a06c-c551c56b86a5" providerId="ADAL" clId="{C44F27EB-3B96-44EF-90CC-56EF271FE16A}" dt="2023-02-13T17:47:51.999" v="3707" actId="20577"/>
          <ac:spMkLst>
            <pc:docMk/>
            <pc:sldMk cId="2037694309" sldId="288"/>
            <ac:spMk id="8" creationId="{7DCFD5CF-D6CF-A694-937A-61895C86F746}"/>
          </ac:spMkLst>
        </pc:spChg>
        <pc:spChg chg="del mod">
          <ac:chgData name="Tomaso Castellani" userId="59fd71cc-7b05-4d63-a06c-c551c56b86a5" providerId="ADAL" clId="{C44F27EB-3B96-44EF-90CC-56EF271FE16A}" dt="2023-02-13T16:38:39.233" v="1297" actId="478"/>
          <ac:spMkLst>
            <pc:docMk/>
            <pc:sldMk cId="2037694309" sldId="288"/>
            <ac:spMk id="9" creationId="{D887CA13-07E8-4354-7AEC-8577B4798016}"/>
          </ac:spMkLst>
        </pc:spChg>
        <pc:spChg chg="add mod ord">
          <ac:chgData name="Tomaso Castellani" userId="59fd71cc-7b05-4d63-a06c-c551c56b86a5" providerId="ADAL" clId="{C44F27EB-3B96-44EF-90CC-56EF271FE16A}" dt="2023-02-13T16:51:38.860" v="1760" actId="171"/>
          <ac:spMkLst>
            <pc:docMk/>
            <pc:sldMk cId="2037694309" sldId="288"/>
            <ac:spMk id="10" creationId="{DA664E1A-7F42-A2BA-3AD2-25ABDF12E58F}"/>
          </ac:spMkLst>
        </pc:spChg>
        <pc:spChg chg="add mod ord">
          <ac:chgData name="Tomaso Castellani" userId="59fd71cc-7b05-4d63-a06c-c551c56b86a5" providerId="ADAL" clId="{C44F27EB-3B96-44EF-90CC-56EF271FE16A}" dt="2023-02-13T16:51:47.561" v="1767" actId="171"/>
          <ac:spMkLst>
            <pc:docMk/>
            <pc:sldMk cId="2037694309" sldId="288"/>
            <ac:spMk id="11" creationId="{815E752D-3AF7-2AD1-A8BA-CD7C1A846DF8}"/>
          </ac:spMkLst>
        </pc:spChg>
        <pc:spChg chg="add mod ord">
          <ac:chgData name="Tomaso Castellani" userId="59fd71cc-7b05-4d63-a06c-c551c56b86a5" providerId="ADAL" clId="{C44F27EB-3B96-44EF-90CC-56EF271FE16A}" dt="2023-02-13T16:52:18.441" v="1774" actId="14100"/>
          <ac:spMkLst>
            <pc:docMk/>
            <pc:sldMk cId="2037694309" sldId="288"/>
            <ac:spMk id="12" creationId="{9B6EFBD6-0DCB-B205-C04C-F30BC39E3783}"/>
          </ac:spMkLst>
        </pc:spChg>
        <pc:spChg chg="add del mod">
          <ac:chgData name="Tomaso Castellani" userId="59fd71cc-7b05-4d63-a06c-c551c56b86a5" providerId="ADAL" clId="{C44F27EB-3B96-44EF-90CC-56EF271FE16A}" dt="2023-02-13T16:52:35.759" v="1776" actId="478"/>
          <ac:spMkLst>
            <pc:docMk/>
            <pc:sldMk cId="2037694309" sldId="288"/>
            <ac:spMk id="13" creationId="{66287D46-FAB6-63CF-1EEB-2A7B776C5DA4}"/>
          </ac:spMkLst>
        </pc:spChg>
        <pc:spChg chg="add mod">
          <ac:chgData name="Tomaso Castellani" userId="59fd71cc-7b05-4d63-a06c-c551c56b86a5" providerId="ADAL" clId="{C44F27EB-3B96-44EF-90CC-56EF271FE16A}" dt="2023-02-13T16:55:15.337" v="2146" actId="20577"/>
          <ac:spMkLst>
            <pc:docMk/>
            <pc:sldMk cId="2037694309" sldId="288"/>
            <ac:spMk id="14" creationId="{B9423105-24F3-94F9-40CF-6EE94D5EF72A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3T18:33:57.128" v="3713" actId="20577"/>
        <pc:sldMkLst>
          <pc:docMk/>
          <pc:sldMk cId="2185545750" sldId="289"/>
        </pc:sldMkLst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3" creationId="{6B497C59-9041-73EA-081E-BC10D2A11978}"/>
          </ac:spMkLst>
        </pc:spChg>
        <pc:spChg chg="add mod">
          <ac:chgData name="Tomaso Castellani" userId="59fd71cc-7b05-4d63-a06c-c551c56b86a5" providerId="ADAL" clId="{C44F27EB-3B96-44EF-90CC-56EF271FE16A}" dt="2023-02-13T16:56:16.721" v="2230" actId="1076"/>
          <ac:spMkLst>
            <pc:docMk/>
            <pc:sldMk cId="2185545750" sldId="289"/>
            <ac:spMk id="4" creationId="{2934F83B-7AED-3A63-96ED-493E065A622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5" creationId="{98E849EC-54A7-299C-7E63-7710425903C4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6" creationId="{613024EF-0840-18E5-F66E-3BAD4DF8BBA0}"/>
          </ac:spMkLst>
        </pc:spChg>
        <pc:spChg chg="mod">
          <ac:chgData name="Tomaso Castellani" userId="59fd71cc-7b05-4d63-a06c-c551c56b86a5" providerId="ADAL" clId="{C44F27EB-3B96-44EF-90CC-56EF271FE16A}" dt="2023-02-13T18:33:57.128" v="3713" actId="20577"/>
          <ac:spMkLst>
            <pc:docMk/>
            <pc:sldMk cId="2185545750" sldId="289"/>
            <ac:spMk id="8" creationId="{7DCFD5CF-D6CF-A694-937A-61895C86F746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0" creationId="{DA664E1A-7F42-A2BA-3AD2-25ABDF12E58F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1" creationId="{815E752D-3AF7-2AD1-A8BA-CD7C1A846DF8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2" creationId="{9B6EFBD6-0DCB-B205-C04C-F30BC39E3783}"/>
          </ac:spMkLst>
        </pc:spChg>
        <pc:spChg chg="del">
          <ac:chgData name="Tomaso Castellani" userId="59fd71cc-7b05-4d63-a06c-c551c56b86a5" providerId="ADAL" clId="{C44F27EB-3B96-44EF-90CC-56EF271FE16A}" dt="2023-02-13T16:55:43.893" v="2148" actId="478"/>
          <ac:spMkLst>
            <pc:docMk/>
            <pc:sldMk cId="2185545750" sldId="289"/>
            <ac:spMk id="14" creationId="{B9423105-24F3-94F9-40CF-6EE94D5EF72A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4T18:08:22.043" v="4257" actId="20577"/>
        <pc:sldMkLst>
          <pc:docMk/>
          <pc:sldMk cId="269410534" sldId="290"/>
        </pc:sldMkLst>
        <pc:spChg chg="mod">
          <ac:chgData name="Tomaso Castellani" userId="59fd71cc-7b05-4d63-a06c-c551c56b86a5" providerId="ADAL" clId="{C44F27EB-3B96-44EF-90CC-56EF271FE16A}" dt="2023-02-14T18:01:59.350" v="4154" actId="14100"/>
          <ac:spMkLst>
            <pc:docMk/>
            <pc:sldMk cId="269410534" sldId="290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4T17:57:38.987" v="4139" actId="20577"/>
          <ac:spMkLst>
            <pc:docMk/>
            <pc:sldMk cId="269410534" sldId="290"/>
            <ac:spMk id="3" creationId="{13320BFA-762C-95AD-858F-56C40EDAF568}"/>
          </ac:spMkLst>
        </pc:spChg>
        <pc:spChg chg="add del mod">
          <ac:chgData name="Tomaso Castellani" userId="59fd71cc-7b05-4d63-a06c-c551c56b86a5" providerId="ADAL" clId="{C44F27EB-3B96-44EF-90CC-56EF271FE16A}" dt="2023-02-13T16:56:52.128" v="2236" actId="767"/>
          <ac:spMkLst>
            <pc:docMk/>
            <pc:sldMk cId="269410534" sldId="290"/>
            <ac:spMk id="3" creationId="{4248074F-BE8A-0324-B5D5-7E23252F4E19}"/>
          </ac:spMkLst>
        </pc:spChg>
        <pc:spChg chg="del mod">
          <ac:chgData name="Tomaso Castellani" userId="59fd71cc-7b05-4d63-a06c-c551c56b86a5" providerId="ADAL" clId="{C44F27EB-3B96-44EF-90CC-56EF271FE16A}" dt="2023-02-13T16:57:16.505" v="2262"/>
          <ac:spMkLst>
            <pc:docMk/>
            <pc:sldMk cId="269410534" sldId="290"/>
            <ac:spMk id="4" creationId="{2934F83B-7AED-3A63-96ED-493E065A6223}"/>
          </ac:spMkLst>
        </pc:spChg>
        <pc:spChg chg="add mod">
          <ac:chgData name="Tomaso Castellani" userId="59fd71cc-7b05-4d63-a06c-c551c56b86a5" providerId="ADAL" clId="{C44F27EB-3B96-44EF-90CC-56EF271FE16A}" dt="2023-02-14T17:56:03.737" v="4057" actId="20577"/>
          <ac:spMkLst>
            <pc:docMk/>
            <pc:sldMk cId="269410534" sldId="290"/>
            <ac:spMk id="4" creationId="{63203C6D-EBA5-0958-A5C2-22533EE8275B}"/>
          </ac:spMkLst>
        </pc:spChg>
        <pc:spChg chg="add del mod">
          <ac:chgData name="Tomaso Castellani" userId="59fd71cc-7b05-4d63-a06c-c551c56b86a5" providerId="ADAL" clId="{C44F27EB-3B96-44EF-90CC-56EF271FE16A}" dt="2023-02-14T17:55:11.044" v="4013"/>
          <ac:spMkLst>
            <pc:docMk/>
            <pc:sldMk cId="269410534" sldId="290"/>
            <ac:spMk id="5" creationId="{4EF3D3EA-4A2E-B997-3111-2BE501EF3D28}"/>
          </ac:spMkLst>
        </pc:spChg>
        <pc:spChg chg="add del mod">
          <ac:chgData name="Tomaso Castellani" userId="59fd71cc-7b05-4d63-a06c-c551c56b86a5" providerId="ADAL" clId="{C44F27EB-3B96-44EF-90CC-56EF271FE16A}" dt="2023-02-13T16:57:56.111" v="2272" actId="22"/>
          <ac:spMkLst>
            <pc:docMk/>
            <pc:sldMk cId="269410534" sldId="290"/>
            <ac:spMk id="6" creationId="{7F4832D0-A652-0F1D-C42A-B56D4FA22AF1}"/>
          </ac:spMkLst>
        </pc:spChg>
        <pc:spChg chg="add mod">
          <ac:chgData name="Tomaso Castellani" userId="59fd71cc-7b05-4d63-a06c-c551c56b86a5" providerId="ADAL" clId="{C44F27EB-3B96-44EF-90CC-56EF271FE16A}" dt="2023-02-14T17:55:21.656" v="4016" actId="1076"/>
          <ac:spMkLst>
            <pc:docMk/>
            <pc:sldMk cId="269410534" sldId="290"/>
            <ac:spMk id="6" creationId="{DD6956E4-E53E-8A90-BEA1-3428BA171EA0}"/>
          </ac:spMkLst>
        </pc:spChg>
        <pc:spChg chg="add mod">
          <ac:chgData name="Tomaso Castellani" userId="59fd71cc-7b05-4d63-a06c-c551c56b86a5" providerId="ADAL" clId="{C44F27EB-3B96-44EF-90CC-56EF271FE16A}" dt="2023-02-14T18:08:22.043" v="4257" actId="20577"/>
          <ac:spMkLst>
            <pc:docMk/>
            <pc:sldMk cId="269410534" sldId="290"/>
            <ac:spMk id="7" creationId="{DDC4BF22-FED0-D612-CD68-AFA4E4A9C0A6}"/>
          </ac:spMkLst>
        </pc:spChg>
        <pc:spChg chg="add del mod">
          <ac:chgData name="Tomaso Castellani" userId="59fd71cc-7b05-4d63-a06c-c551c56b86a5" providerId="ADAL" clId="{C44F27EB-3B96-44EF-90CC-56EF271FE16A}" dt="2023-02-14T18:01:58.527" v="4153" actId="1076"/>
          <ac:spMkLst>
            <pc:docMk/>
            <pc:sldMk cId="269410534" sldId="290"/>
            <ac:spMk id="8" creationId="{7DCFD5CF-D6CF-A694-937A-61895C86F746}"/>
          </ac:spMkLst>
        </pc:spChg>
        <pc:spChg chg="add del mod">
          <ac:chgData name="Tomaso Castellani" userId="59fd71cc-7b05-4d63-a06c-c551c56b86a5" providerId="ADAL" clId="{C44F27EB-3B96-44EF-90CC-56EF271FE16A}" dt="2023-02-14T17:46:43.428" v="3806" actId="478"/>
          <ac:spMkLst>
            <pc:docMk/>
            <pc:sldMk cId="269410534" sldId="290"/>
            <ac:spMk id="9" creationId="{7788D7CC-7F21-5F35-FAE3-610EF20E9187}"/>
          </ac:spMkLst>
        </pc:spChg>
        <pc:spChg chg="add del mod">
          <ac:chgData name="Tomaso Castellani" userId="59fd71cc-7b05-4d63-a06c-c551c56b86a5" providerId="ADAL" clId="{C44F27EB-3B96-44EF-90CC-56EF271FE16A}" dt="2023-02-14T17:46:02.022" v="3801" actId="478"/>
          <ac:spMkLst>
            <pc:docMk/>
            <pc:sldMk cId="269410534" sldId="290"/>
            <ac:spMk id="10" creationId="{331BCBF9-1ED3-91EF-6E32-9E0695E0164F}"/>
          </ac:spMkLst>
        </pc:spChg>
        <pc:spChg chg="add mod">
          <ac:chgData name="Tomaso Castellani" userId="59fd71cc-7b05-4d63-a06c-c551c56b86a5" providerId="ADAL" clId="{C44F27EB-3B96-44EF-90CC-56EF271FE16A}" dt="2023-02-14T17:55:44.700" v="4022" actId="1076"/>
          <ac:spMkLst>
            <pc:docMk/>
            <pc:sldMk cId="269410534" sldId="290"/>
            <ac:spMk id="11" creationId="{B8076EFE-03FC-AE87-C3BE-2B69120C50E1}"/>
          </ac:spMkLst>
        </pc:spChg>
        <pc:spChg chg="add mod">
          <ac:chgData name="Tomaso Castellani" userId="59fd71cc-7b05-4d63-a06c-c551c56b86a5" providerId="ADAL" clId="{C44F27EB-3B96-44EF-90CC-56EF271FE16A}" dt="2023-02-14T17:56:21.421" v="4062" actId="1076"/>
          <ac:spMkLst>
            <pc:docMk/>
            <pc:sldMk cId="269410534" sldId="290"/>
            <ac:spMk id="12" creationId="{008FFE15-080A-C573-81D7-3C57B47139FC}"/>
          </ac:spMkLst>
        </pc:spChg>
        <pc:spChg chg="add mod">
          <ac:chgData name="Tomaso Castellani" userId="59fd71cc-7b05-4d63-a06c-c551c56b86a5" providerId="ADAL" clId="{C44F27EB-3B96-44EF-90CC-56EF271FE16A}" dt="2023-02-14T17:57:25.306" v="4125" actId="20577"/>
          <ac:spMkLst>
            <pc:docMk/>
            <pc:sldMk cId="269410534" sldId="290"/>
            <ac:spMk id="13" creationId="{D03E809F-D354-63CF-6FBC-A460AF0A137A}"/>
          </ac:spMkLst>
        </pc:spChg>
        <pc:spChg chg="add del mod">
          <ac:chgData name="Tomaso Castellani" userId="59fd71cc-7b05-4d63-a06c-c551c56b86a5" providerId="ADAL" clId="{C44F27EB-3B96-44EF-90CC-56EF271FE16A}" dt="2023-02-14T18:03:56.840" v="4161" actId="478"/>
          <ac:spMkLst>
            <pc:docMk/>
            <pc:sldMk cId="269410534" sldId="290"/>
            <ac:spMk id="14" creationId="{8EC485F5-5B8D-CB9A-A729-AD85C0CF4172}"/>
          </ac:spMkLst>
        </pc:spChg>
        <pc:picChg chg="add mod">
          <ac:chgData name="Tomaso Castellani" userId="59fd71cc-7b05-4d63-a06c-c551c56b86a5" providerId="ADAL" clId="{C44F27EB-3B96-44EF-90CC-56EF271FE16A}" dt="2023-02-14T18:04:12.070" v="4165" actId="1076"/>
          <ac:picMkLst>
            <pc:docMk/>
            <pc:sldMk cId="269410534" sldId="290"/>
            <ac:picMk id="5122" creationId="{092F0B90-8F59-2CDE-9CEF-8B942DD0DC76}"/>
          </ac:picMkLst>
        </pc:picChg>
        <pc:picChg chg="add mod">
          <ac:chgData name="Tomaso Castellani" userId="59fd71cc-7b05-4d63-a06c-c551c56b86a5" providerId="ADAL" clId="{C44F27EB-3B96-44EF-90CC-56EF271FE16A}" dt="2023-02-14T17:57:40.958" v="4140" actId="1076"/>
          <ac:picMkLst>
            <pc:docMk/>
            <pc:sldMk cId="269410534" sldId="290"/>
            <ac:picMk id="5124" creationId="{CA13505E-FCCF-3C14-B212-1D61A621CD61}"/>
          </ac:picMkLst>
        </pc:picChg>
        <pc:picChg chg="add mod">
          <ac:chgData name="Tomaso Castellani" userId="59fd71cc-7b05-4d63-a06c-c551c56b86a5" providerId="ADAL" clId="{C44F27EB-3B96-44EF-90CC-56EF271FE16A}" dt="2023-02-14T17:54:29.494" v="3974" actId="1076"/>
          <ac:picMkLst>
            <pc:docMk/>
            <pc:sldMk cId="269410534" sldId="290"/>
            <ac:picMk id="5126" creationId="{91E04991-4731-F7F1-2342-4FE1830542C4}"/>
          </ac:picMkLst>
        </pc:picChg>
        <pc:picChg chg="add mod">
          <ac:chgData name="Tomaso Castellani" userId="59fd71cc-7b05-4d63-a06c-c551c56b86a5" providerId="ADAL" clId="{C44F27EB-3B96-44EF-90CC-56EF271FE16A}" dt="2023-02-14T17:54:33.366" v="3975" actId="1076"/>
          <ac:picMkLst>
            <pc:docMk/>
            <pc:sldMk cId="269410534" sldId="290"/>
            <ac:picMk id="5128" creationId="{0B59AB38-861D-DEEB-6AC8-D16721F52ABF}"/>
          </ac:picMkLst>
        </pc:picChg>
      </pc:sldChg>
      <pc:sldChg chg="add del">
        <pc:chgData name="Tomaso Castellani" userId="59fd71cc-7b05-4d63-a06c-c551c56b86a5" providerId="ADAL" clId="{C44F27EB-3B96-44EF-90CC-56EF271FE16A}" dt="2023-02-13T17:18:47.685" v="3197" actId="47"/>
        <pc:sldMkLst>
          <pc:docMk/>
          <pc:sldMk cId="335557226" sldId="291"/>
        </pc:sldMkLst>
      </pc:sldChg>
      <pc:sldChg chg="addSp delSp modSp add mod ord">
        <pc:chgData name="Tomaso Castellani" userId="59fd71cc-7b05-4d63-a06c-c551c56b86a5" providerId="ADAL" clId="{C44F27EB-3B96-44EF-90CC-56EF271FE16A}" dt="2023-02-13T17:18:04.318" v="3194" actId="20577"/>
        <pc:sldMkLst>
          <pc:docMk/>
          <pc:sldMk cId="715061638" sldId="292"/>
        </pc:sldMkLst>
        <pc:spChg chg="mod">
          <ac:chgData name="Tomaso Castellani" userId="59fd71cc-7b05-4d63-a06c-c551c56b86a5" providerId="ADAL" clId="{C44F27EB-3B96-44EF-90CC-56EF271FE16A}" dt="2023-02-13T17:15:20.719" v="2821" actId="1076"/>
          <ac:spMkLst>
            <pc:docMk/>
            <pc:sldMk cId="715061638" sldId="292"/>
            <ac:spMk id="2" creationId="{763E49E6-9BA2-0AE4-7552-A5ABDECFDEFD}"/>
          </ac:spMkLst>
        </pc:spChg>
        <pc:spChg chg="add mod">
          <ac:chgData name="Tomaso Castellani" userId="59fd71cc-7b05-4d63-a06c-c551c56b86a5" providerId="ADAL" clId="{C44F27EB-3B96-44EF-90CC-56EF271FE16A}" dt="2023-02-13T17:16:21.867" v="2957" actId="20577"/>
          <ac:spMkLst>
            <pc:docMk/>
            <pc:sldMk cId="715061638" sldId="292"/>
            <ac:spMk id="3" creationId="{24E3E5F2-E655-D53B-FBD1-C49B4B6BEEF7}"/>
          </ac:spMkLst>
        </pc:spChg>
        <pc:spChg chg="del mod">
          <ac:chgData name="Tomaso Castellani" userId="59fd71cc-7b05-4d63-a06c-c551c56b86a5" providerId="ADAL" clId="{C44F27EB-3B96-44EF-90CC-56EF271FE16A}" dt="2023-02-13T17:14:59.942" v="2814"/>
          <ac:spMkLst>
            <pc:docMk/>
            <pc:sldMk cId="715061638" sldId="292"/>
            <ac:spMk id="7" creationId="{DDC4BF22-FED0-D612-CD68-AFA4E4A9C0A6}"/>
          </ac:spMkLst>
        </pc:spChg>
        <pc:spChg chg="mod">
          <ac:chgData name="Tomaso Castellani" userId="59fd71cc-7b05-4d63-a06c-c551c56b86a5" providerId="ADAL" clId="{C44F27EB-3B96-44EF-90CC-56EF271FE16A}" dt="2023-02-13T17:15:16.521" v="2818" actId="1076"/>
          <ac:spMkLst>
            <pc:docMk/>
            <pc:sldMk cId="715061638" sldId="292"/>
            <ac:spMk id="8" creationId="{7DCFD5CF-D6CF-A694-937A-61895C86F746}"/>
          </ac:spMkLst>
        </pc:spChg>
        <pc:spChg chg="mod">
          <ac:chgData name="Tomaso Castellani" userId="59fd71cc-7b05-4d63-a06c-c551c56b86a5" providerId="ADAL" clId="{C44F27EB-3B96-44EF-90CC-56EF271FE16A}" dt="2023-02-13T17:18:04.318" v="3194" actId="20577"/>
          <ac:spMkLst>
            <pc:docMk/>
            <pc:sldMk cId="715061638" sldId="292"/>
            <ac:spMk id="9" creationId="{7788D7CC-7F21-5F35-FAE3-610EF20E9187}"/>
          </ac:spMkLst>
        </pc:spChg>
      </pc:sldChg>
      <pc:sldChg chg="modSp add del mod">
        <pc:chgData name="Tomaso Castellani" userId="59fd71cc-7b05-4d63-a06c-c551c56b86a5" providerId="ADAL" clId="{C44F27EB-3B96-44EF-90CC-56EF271FE16A}" dt="2023-02-13T17:15:12.768" v="2817" actId="47"/>
        <pc:sldMkLst>
          <pc:docMk/>
          <pc:sldMk cId="196958840" sldId="293"/>
        </pc:sldMkLst>
        <pc:spChg chg="mod">
          <ac:chgData name="Tomaso Castellani" userId="59fd71cc-7b05-4d63-a06c-c551c56b86a5" providerId="ADAL" clId="{C44F27EB-3B96-44EF-90CC-56EF271FE16A}" dt="2023-02-13T17:15:09.300" v="2816" actId="6549"/>
          <ac:spMkLst>
            <pc:docMk/>
            <pc:sldMk cId="196958840" sldId="293"/>
            <ac:spMk id="8" creationId="{7DCFD5CF-D6CF-A694-937A-61895C86F746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19:06.698" v="3217" actId="20577"/>
        <pc:sldMkLst>
          <pc:docMk/>
          <pc:sldMk cId="824676405" sldId="293"/>
        </pc:sldMkLst>
        <pc:spChg chg="mod">
          <ac:chgData name="Tomaso Castellani" userId="59fd71cc-7b05-4d63-a06c-c551c56b86a5" providerId="ADAL" clId="{C44F27EB-3B96-44EF-90CC-56EF271FE16A}" dt="2023-02-13T17:19:06.698" v="3217" actId="20577"/>
          <ac:spMkLst>
            <pc:docMk/>
            <pc:sldMk cId="824676405" sldId="293"/>
            <ac:spMk id="2" creationId="{8BC1B8B1-E948-2E39-A339-A97FE7210497}"/>
          </ac:spMkLst>
        </pc:spChg>
      </pc:sldChg>
      <pc:sldChg chg="modSp add mod ord">
        <pc:chgData name="Tomaso Castellani" userId="59fd71cc-7b05-4d63-a06c-c551c56b86a5" providerId="ADAL" clId="{C44F27EB-3B96-44EF-90CC-56EF271FE16A}" dt="2023-02-13T17:20:27.808" v="3291" actId="20577"/>
        <pc:sldMkLst>
          <pc:docMk/>
          <pc:sldMk cId="3880019906" sldId="294"/>
        </pc:sldMkLst>
        <pc:spChg chg="mod">
          <ac:chgData name="Tomaso Castellani" userId="59fd71cc-7b05-4d63-a06c-c551c56b86a5" providerId="ADAL" clId="{C44F27EB-3B96-44EF-90CC-56EF271FE16A}" dt="2023-02-13T17:20:27.808" v="3291" actId="20577"/>
          <ac:spMkLst>
            <pc:docMk/>
            <pc:sldMk cId="3880019906" sldId="294"/>
            <ac:spMk id="2" creationId="{8BC1B8B1-E948-2E39-A339-A97FE7210497}"/>
          </ac:spMkLst>
        </pc:spChg>
      </pc:sldChg>
      <pc:sldChg chg="modSp add ord">
        <pc:chgData name="Tomaso Castellani" userId="59fd71cc-7b05-4d63-a06c-c551c56b86a5" providerId="ADAL" clId="{C44F27EB-3B96-44EF-90CC-56EF271FE16A}" dt="2023-02-13T17:36:15.751" v="3704" actId="20577"/>
        <pc:sldMkLst>
          <pc:docMk/>
          <pc:sldMk cId="3352650531" sldId="295"/>
        </pc:sldMkLst>
        <pc:spChg chg="mod">
          <ac:chgData name="Tomaso Castellani" userId="59fd71cc-7b05-4d63-a06c-c551c56b86a5" providerId="ADAL" clId="{C44F27EB-3B96-44EF-90CC-56EF271FE16A}" dt="2023-02-13T17:36:15.751" v="3704" actId="20577"/>
          <ac:spMkLst>
            <pc:docMk/>
            <pc:sldMk cId="3352650531" sldId="295"/>
            <ac:spMk id="9" creationId="{D887CA13-07E8-4354-7AEC-8577B4798016}"/>
          </ac:spMkLst>
        </pc:spChg>
      </pc:sldChg>
      <pc:sldChg chg="addSp delSp modSp add mod">
        <pc:chgData name="Tomaso Castellani" userId="59fd71cc-7b05-4d63-a06c-c551c56b86a5" providerId="ADAL" clId="{C44F27EB-3B96-44EF-90CC-56EF271FE16A}" dt="2023-02-14T17:44:30.651" v="3789" actId="20577"/>
        <pc:sldMkLst>
          <pc:docMk/>
          <pc:sldMk cId="1064746768" sldId="296"/>
        </pc:sldMkLst>
        <pc:spChg chg="mod">
          <ac:chgData name="Tomaso Castellani" userId="59fd71cc-7b05-4d63-a06c-c551c56b86a5" providerId="ADAL" clId="{C44F27EB-3B96-44EF-90CC-56EF271FE16A}" dt="2023-02-14T17:44:30.651" v="3789" actId="20577"/>
          <ac:spMkLst>
            <pc:docMk/>
            <pc:sldMk cId="1064746768" sldId="296"/>
            <ac:spMk id="6" creationId="{E3D4D8CC-2382-BC6B-7756-B5F64C5859AD}"/>
          </ac:spMkLst>
        </pc:spChg>
        <pc:spChg chg="mod">
          <ac:chgData name="Tomaso Castellani" userId="59fd71cc-7b05-4d63-a06c-c551c56b86a5" providerId="ADAL" clId="{C44F27EB-3B96-44EF-90CC-56EF271FE16A}" dt="2023-02-13T17:29:57.305" v="3455" actId="20577"/>
          <ac:spMkLst>
            <pc:docMk/>
            <pc:sldMk cId="1064746768" sldId="296"/>
            <ac:spMk id="27" creationId="{6D3A3805-B043-E6A0-6ACF-60AC132C6925}"/>
          </ac:spMkLst>
        </pc:spChg>
        <pc:picChg chg="add mod">
          <ac:chgData name="Tomaso Castellani" userId="59fd71cc-7b05-4d63-a06c-c551c56b86a5" providerId="ADAL" clId="{C44F27EB-3B96-44EF-90CC-56EF271FE16A}" dt="2023-02-13T17:31:58.176" v="3469" actId="1582"/>
          <ac:picMkLst>
            <pc:docMk/>
            <pc:sldMk cId="1064746768" sldId="296"/>
            <ac:picMk id="4" creationId="{68EDCB49-C45E-AEF8-34D6-B123A4C2144A}"/>
          </ac:picMkLst>
        </pc:picChg>
        <pc:picChg chg="del">
          <ac:chgData name="Tomaso Castellani" userId="59fd71cc-7b05-4d63-a06c-c551c56b86a5" providerId="ADAL" clId="{C44F27EB-3B96-44EF-90CC-56EF271FE16A}" dt="2023-02-13T17:28:21.941" v="3408" actId="478"/>
          <ac:picMkLst>
            <pc:docMk/>
            <pc:sldMk cId="1064746768" sldId="296"/>
            <ac:picMk id="5" creationId="{EEB910F0-C057-848E-53A3-CE784A6AA3F5}"/>
          </ac:picMkLst>
        </pc:picChg>
        <pc:picChg chg="del">
          <ac:chgData name="Tomaso Castellani" userId="59fd71cc-7b05-4d63-a06c-c551c56b86a5" providerId="ADAL" clId="{C44F27EB-3B96-44EF-90CC-56EF271FE16A}" dt="2023-02-13T17:27:58.233" v="3407" actId="478"/>
          <ac:picMkLst>
            <pc:docMk/>
            <pc:sldMk cId="1064746768" sldId="296"/>
            <ac:picMk id="9" creationId="{72A18819-8B49-BF5A-74D3-D6E10F4E2BF1}"/>
          </ac:picMkLst>
        </pc:picChg>
        <pc:picChg chg="add del mod">
          <ac:chgData name="Tomaso Castellani" userId="59fd71cc-7b05-4d63-a06c-c551c56b86a5" providerId="ADAL" clId="{C44F27EB-3B96-44EF-90CC-56EF271FE16A}" dt="2023-02-14T17:43:32.385" v="3739" actId="478"/>
          <ac:picMkLst>
            <pc:docMk/>
            <pc:sldMk cId="1064746768" sldId="296"/>
            <ac:picMk id="1026" creationId="{6A464F2F-ED4B-9060-D9FF-F87C7AEF7912}"/>
          </ac:picMkLst>
        </pc:picChg>
        <pc:picChg chg="add mod">
          <ac:chgData name="Tomaso Castellani" userId="59fd71cc-7b05-4d63-a06c-c551c56b86a5" providerId="ADAL" clId="{C44F27EB-3B96-44EF-90CC-56EF271FE16A}" dt="2023-02-14T17:43:36.493" v="3740" actId="1076"/>
          <ac:picMkLst>
            <pc:docMk/>
            <pc:sldMk cId="1064746768" sldId="296"/>
            <ac:picMk id="3074" creationId="{A7B357BB-36F3-88D4-E0C3-64CBA1E018CC}"/>
          </ac:picMkLst>
        </pc:picChg>
      </pc:sldChg>
      <pc:sldChg chg="new del">
        <pc:chgData name="Tomaso Castellani" userId="59fd71cc-7b05-4d63-a06c-c551c56b86a5" providerId="ADAL" clId="{C44F27EB-3B96-44EF-90CC-56EF271FE16A}" dt="2023-02-13T17:30:25.554" v="3462" actId="680"/>
        <pc:sldMkLst>
          <pc:docMk/>
          <pc:sldMk cId="865812366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14/02/2023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Tech companies 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523" y="1696048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br>
              <a:rPr lang="it-IT" sz="45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(Trends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29" y="173721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18" y="34290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535680" y="5140960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 :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Tresure</a:t>
            </a:r>
            <a:r>
              <a:rPr lang="it-IT" dirty="0"/>
              <a:t> Island (28), an </a:t>
            </a:r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island</a:t>
            </a:r>
            <a:r>
              <a:rPr lang="it-IT" dirty="0"/>
              <a:t> </a:t>
            </a:r>
            <a:r>
              <a:rPr lang="it-IT" dirty="0" err="1"/>
              <a:t>scarcely</a:t>
            </a:r>
            <a:r>
              <a:rPr lang="it-IT" dirty="0"/>
              <a:t> </a:t>
            </a:r>
            <a:r>
              <a:rPr lang="it-IT" dirty="0" err="1"/>
              <a:t>inhabited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Magnitude</a:t>
            </a:r>
            <a:r>
              <a:rPr lang="it-IT" dirty="0"/>
              <a:t> </a:t>
            </a:r>
            <a:r>
              <a:rPr lang="it-IT" dirty="0" err="1"/>
              <a:t>outliers</a:t>
            </a:r>
            <a:r>
              <a:rPr lang="it-IT" dirty="0"/>
              <a:t> : </a:t>
            </a:r>
            <a:r>
              <a:rPr lang="it-IT" dirty="0" err="1"/>
              <a:t>Japantown</a:t>
            </a:r>
            <a:r>
              <a:rPr lang="it-IT" dirty="0"/>
              <a:t>, </a:t>
            </a:r>
            <a:r>
              <a:rPr lang="it-IT" dirty="0" err="1"/>
              <a:t>Tenderloin</a:t>
            </a:r>
            <a:r>
              <a:rPr lang="it-IT" dirty="0"/>
              <a:t> and </a:t>
            </a:r>
            <a:r>
              <a:rPr lang="it-IT" dirty="0" err="1"/>
              <a:t>Nob</a:t>
            </a:r>
            <a:r>
              <a:rPr lang="it-IT" dirty="0"/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significant</a:t>
            </a:r>
            <a:r>
              <a:rPr lang="it-IT" dirty="0"/>
              <a:t> </a:t>
            </a:r>
            <a:r>
              <a:rPr lang="it-IT" dirty="0" err="1"/>
              <a:t>difference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constructions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P-</a:t>
            </a:r>
            <a:r>
              <a:rPr lang="it-IT" dirty="0" err="1"/>
              <a:t>value</a:t>
            </a:r>
            <a:r>
              <a:rPr lang="it-IT" dirty="0"/>
              <a:t> 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difference</a:t>
            </a:r>
            <a:r>
              <a:rPr lang="it-IT" dirty="0"/>
              <a:t> for the </a:t>
            </a:r>
            <a:r>
              <a:rPr lang="it-IT" dirty="0" err="1"/>
              <a:t>rent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the </a:t>
            </a:r>
            <a:r>
              <a:rPr lang="it-IT" dirty="0" err="1"/>
              <a:t>derivatives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7880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𝑒𝑣𝑖𝑐𝑡𝑖𝑜𝑛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788036"/>
              </a:xfrm>
              <a:prstGeom prst="rect">
                <a:avLst/>
              </a:prstGeom>
              <a:blipFill>
                <a:blip r:embed="rId2"/>
                <a:stretch>
                  <a:fillRect t="-81395" b="-1612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C33DFBF-88EA-0F3A-D056-03007FE4A736}"/>
              </a:ext>
            </a:extLst>
          </p:cNvPr>
          <p:cNvSpPr txBox="1"/>
          <p:nvPr/>
        </p:nvSpPr>
        <p:spPr>
          <a:xfrm>
            <a:off x="5590572" y="3576577"/>
            <a:ext cx="37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definire i plot da mettere</a:t>
            </a:r>
          </a:p>
        </p:txBody>
      </p:sp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525067"/>
                <a:ext cx="8600851" cy="547458"/>
              </a:xfrm>
              <a:prstGeom prst="rect">
                <a:avLst/>
              </a:prstGeom>
              <a:blipFill>
                <a:blip r:embed="rId2"/>
                <a:stretch>
                  <a:fillRect t="-160000" b="-2311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149" y="2173969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171" y="2156997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634247" y="3930134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634247" y="3930134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595127" y="5671162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5127" y="5671162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582275" y="5793082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75" y="5793082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584805" y="4030667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584805" y="4030667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115" b="-8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ttore pagina esterna 9">
            <a:extLst>
              <a:ext uri="{FF2B5EF4-FFF2-40B4-BE49-F238E27FC236}">
                <a16:creationId xmlns:a16="http://schemas.microsoft.com/office/drawing/2014/main" id="{DA664E1A-7F42-A2BA-3AD2-25ABDF12E58F}"/>
              </a:ext>
            </a:extLst>
          </p:cNvPr>
          <p:cNvSpPr/>
          <p:nvPr/>
        </p:nvSpPr>
        <p:spPr>
          <a:xfrm rot="16200000">
            <a:off x="3640326" y="844952"/>
            <a:ext cx="1794076" cy="185194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onnettore pagina esterna 10">
            <a:extLst>
              <a:ext uri="{FF2B5EF4-FFF2-40B4-BE49-F238E27FC236}">
                <a16:creationId xmlns:a16="http://schemas.microsoft.com/office/drawing/2014/main" id="{815E752D-3AF7-2AD1-A8BA-CD7C1A846DF8}"/>
              </a:ext>
            </a:extLst>
          </p:cNvPr>
          <p:cNvSpPr/>
          <p:nvPr/>
        </p:nvSpPr>
        <p:spPr>
          <a:xfrm rot="16200000">
            <a:off x="6348578" y="826875"/>
            <a:ext cx="1794076" cy="1851949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onnettore pagina esterna 11">
            <a:extLst>
              <a:ext uri="{FF2B5EF4-FFF2-40B4-BE49-F238E27FC236}">
                <a16:creationId xmlns:a16="http://schemas.microsoft.com/office/drawing/2014/main" id="{9B6EFBD6-0DCB-B205-C04C-F30BC39E3783}"/>
              </a:ext>
            </a:extLst>
          </p:cNvPr>
          <p:cNvSpPr/>
          <p:nvPr/>
        </p:nvSpPr>
        <p:spPr>
          <a:xfrm rot="16200000">
            <a:off x="9307360" y="660354"/>
            <a:ext cx="1794076" cy="218499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40326" y="1342663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Single 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229109" y="106566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Average</a:t>
            </a:r>
            <a:r>
              <a:rPr lang="it-IT" dirty="0">
                <a:solidFill>
                  <a:schemeClr val="bg1"/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bg1"/>
                </a:solidFill>
              </a:rPr>
              <a:t>in </a:t>
            </a:r>
            <a:r>
              <a:rPr lang="it-IT" dirty="0" err="1">
                <a:solidFill>
                  <a:schemeClr val="bg1"/>
                </a:solidFill>
              </a:rPr>
              <a:t>each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neighborhood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027895" y="937285"/>
            <a:ext cx="2019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/>
                </a:solidFill>
              </a:rPr>
              <a:t>Gaussian</a:t>
            </a:r>
            <a:r>
              <a:rPr lang="it-IT" dirty="0">
                <a:solidFill>
                  <a:schemeClr val="bg1"/>
                </a:solidFill>
              </a:rPr>
              <a:t> Kernel </a:t>
            </a:r>
            <a:r>
              <a:rPr lang="it-IT" dirty="0" err="1">
                <a:solidFill>
                  <a:schemeClr val="bg1"/>
                </a:solidFill>
              </a:rPr>
              <a:t>Regression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based</a:t>
            </a:r>
            <a:r>
              <a:rPr lang="it-IT" dirty="0">
                <a:solidFill>
                  <a:schemeClr val="bg1"/>
                </a:solidFill>
              </a:rPr>
              <a:t> on the </a:t>
            </a:r>
            <a:r>
              <a:rPr lang="it-IT" dirty="0" err="1">
                <a:solidFill>
                  <a:schemeClr val="bg1"/>
                </a:solidFill>
              </a:rPr>
              <a:t>coordinates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centroids</a:t>
            </a:r>
            <a:r>
              <a:rPr lang="it-IT" dirty="0">
                <a:solidFill>
                  <a:schemeClr val="bg1"/>
                </a:solidFill>
              </a:rPr>
              <a:t> of the </a:t>
            </a:r>
            <a:r>
              <a:rPr lang="it-IT" dirty="0" err="1">
                <a:solidFill>
                  <a:schemeClr val="bg1"/>
                </a:solidFill>
              </a:rPr>
              <a:t>neighborhoods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282633" y="3429000"/>
            <a:ext cx="6238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Improvement</a:t>
            </a:r>
            <a:r>
              <a:rPr lang="it-IT" dirty="0"/>
              <a:t> : </a:t>
            </a:r>
            <a:r>
              <a:rPr lang="it-IT" dirty="0" err="1"/>
              <a:t>consider</a:t>
            </a:r>
            <a:r>
              <a:rPr lang="it-IT" dirty="0"/>
              <a:t> the small </a:t>
            </a:r>
            <a:r>
              <a:rPr lang="it-IT" dirty="0" err="1"/>
              <a:t>fraction</a:t>
            </a:r>
            <a:r>
              <a:rPr lang="it-IT" dirty="0"/>
              <a:t> of </a:t>
            </a:r>
            <a:r>
              <a:rPr lang="it-IT" dirty="0" err="1"/>
              <a:t>observation</a:t>
            </a:r>
            <a:r>
              <a:rPr lang="it-IT" dirty="0"/>
              <a:t> with </a:t>
            </a:r>
            <a:r>
              <a:rPr lang="it-IT" dirty="0" err="1"/>
              <a:t>coordinates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observation</a:t>
            </a:r>
            <a:r>
              <a:rPr lang="it-IT" dirty="0"/>
              <a:t>, </a:t>
            </a:r>
            <a:r>
              <a:rPr lang="it-IT" dirty="0" err="1"/>
              <a:t>adding</a:t>
            </a:r>
            <a:r>
              <a:rPr lang="it-IT" dirty="0"/>
              <a:t> </a:t>
            </a:r>
            <a:r>
              <a:rPr lang="it-IT" dirty="0" err="1"/>
              <a:t>proper</a:t>
            </a:r>
            <a:r>
              <a:rPr lang="it-IT" dirty="0"/>
              <a:t> weights</a:t>
            </a:r>
          </a:p>
        </p:txBody>
      </p:sp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34F83B-7AED-3A63-96ED-493E065A6223}"/>
              </a:ext>
            </a:extLst>
          </p:cNvPr>
          <p:cNvSpPr txBox="1"/>
          <p:nvPr/>
        </p:nvSpPr>
        <p:spPr>
          <a:xfrm>
            <a:off x="5486400" y="2782669"/>
            <a:ext cx="390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Qui metterei le animazioni a confronto!</a:t>
            </a:r>
          </a:p>
          <a:p>
            <a:r>
              <a:rPr lang="it-IT" dirty="0" err="1"/>
              <a:t>Nhood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vs continuum </a:t>
            </a:r>
            <a:r>
              <a:rPr lang="it-IT" dirty="0" err="1"/>
              <a:t>level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500768" y="702226"/>
                <a:ext cx="5043792" cy="1996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𝐺𝑜𝑜𝑔𝑙𝑒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𝑏𝑢𝑠</m:t>
                              </m:r>
                            </m:e>
                          </m:func>
                        </m:e>
                      </m:d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68" y="702226"/>
                <a:ext cx="5043792" cy="1996572"/>
              </a:xfrm>
              <a:prstGeom prst="rect">
                <a:avLst/>
              </a:prstGeom>
              <a:blipFill>
                <a:blip r:embed="rId2"/>
                <a:stretch>
                  <a:fillRect l="-362" t="-32012" b="-27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841" y="364036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CA13505E-FCCF-3C14-B212-1D61A621C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45" y="4013453"/>
            <a:ext cx="2757219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730" y="4013453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60" y="4037974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2616848" y="520489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16848" y="520489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7050452" y="648866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452" y="6488667"/>
                <a:ext cx="176784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5560889" y="5204893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60889" y="5204893"/>
                <a:ext cx="1767840" cy="307777"/>
              </a:xfrm>
              <a:prstGeom prst="rect">
                <a:avLst/>
              </a:prstGeom>
              <a:blipFill>
                <a:blip r:embed="rId9"/>
                <a:stretch>
                  <a:fillRect t="-4483"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8339810" y="5297405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9810" y="5297405"/>
                <a:ext cx="1767840" cy="307777"/>
              </a:xfrm>
              <a:prstGeom prst="rect">
                <a:avLst/>
              </a:prstGeom>
              <a:blipFill>
                <a:blip r:embed="rId10"/>
                <a:stretch>
                  <a:fillRect t="-10345"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9756366" y="6450739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6366" y="6450739"/>
                <a:ext cx="176784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3979467" y="648866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𝐺𝐵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67" y="6488666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10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4109011" y="3895940"/>
            <a:ext cx="6447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Collect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rents</a:t>
            </a:r>
            <a:r>
              <a:rPr lang="it-IT" dirty="0"/>
              <a:t> and </a:t>
            </a:r>
            <a:r>
              <a:rPr lang="it-IT" dirty="0" err="1"/>
              <a:t>evictions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Study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constructions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Separate the </a:t>
            </a:r>
            <a:r>
              <a:rPr lang="it-IT" dirty="0" err="1"/>
              <a:t>effect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constructions</a:t>
            </a:r>
            <a:r>
              <a:rPr lang="it-IT" dirty="0"/>
              <a:t> (</a:t>
            </a:r>
            <a:r>
              <a:rPr lang="it-IT" dirty="0" err="1"/>
              <a:t>affordable</a:t>
            </a:r>
            <a:r>
              <a:rPr lang="it-IT" dirty="0"/>
              <a:t> and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affordable</a:t>
            </a:r>
            <a:r>
              <a:rPr lang="it-IT" dirty="0"/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2" y="3726663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7913" y="655478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496795"/>
            <a:ext cx="211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549942" y="4599258"/>
            <a:ext cx="23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</a:p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561</Words>
  <Application>Microsoft Office PowerPoint</Application>
  <PresentationFormat>Widescreen</PresentationFormat>
  <Paragraphs>132</Paragraphs>
  <Slides>28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Exploratory analysis (Trends analysis?)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15</cp:revision>
  <dcterms:created xsi:type="dcterms:W3CDTF">2022-12-11T14:50:30Z</dcterms:created>
  <dcterms:modified xsi:type="dcterms:W3CDTF">2023-02-14T18:08:31Z</dcterms:modified>
</cp:coreProperties>
</file>